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theme/themeOverride2.xml" ContentType="application/vnd.openxmlformats-officedocument.themeOverride+xml"/>
  <Override PartName="/ppt/notesSlides/notesSlide16.xml" ContentType="application/vnd.openxmlformats-officedocument.presentationml.notesSlide+xml"/>
  <Override PartName="/ppt/theme/themeOverride3.xml" ContentType="application/vnd.openxmlformats-officedocument.themeOverride+xml"/>
  <Override PartName="/ppt/notesSlides/notesSlide17.xml" ContentType="application/vnd.openxmlformats-officedocument.presentationml.notesSlide+xml"/>
  <Override PartName="/ppt/theme/themeOverride4.xml" ContentType="application/vnd.openxmlformats-officedocument.themeOverride+xml"/>
  <Override PartName="/ppt/notesSlides/notesSlide18.xml" ContentType="application/vnd.openxmlformats-officedocument.presentationml.notesSlide+xml"/>
  <Override PartName="/ppt/theme/themeOverride5.xml" ContentType="application/vnd.openxmlformats-officedocument.themeOverride+xml"/>
  <Override PartName="/ppt/notesSlides/notesSlide19.xml" ContentType="application/vnd.openxmlformats-officedocument.presentationml.notesSlide+xml"/>
  <Override PartName="/ppt/theme/themeOverride6.xml" ContentType="application/vnd.openxmlformats-officedocument.themeOverride+xml"/>
  <Override PartName="/ppt/notesSlides/notesSlide20.xml" ContentType="application/vnd.openxmlformats-officedocument.presentationml.notesSlide+xml"/>
  <Override PartName="/ppt/theme/themeOverride7.xml" ContentType="application/vnd.openxmlformats-officedocument.themeOverride+xml"/>
  <Override PartName="/ppt/notesSlides/notesSlide21.xml" ContentType="application/vnd.openxmlformats-officedocument.presentationml.notesSlide+xml"/>
  <Override PartName="/ppt/theme/themeOverride8.xml" ContentType="application/vnd.openxmlformats-officedocument.themeOverride+xml"/>
  <Override PartName="/ppt/notesSlides/notesSlide22.xml" ContentType="application/vnd.openxmlformats-officedocument.presentationml.notesSlide+xml"/>
  <Override PartName="/ppt/theme/themeOverride9.xml" ContentType="application/vnd.openxmlformats-officedocument.themeOverride+xml"/>
  <Override PartName="/ppt/notesSlides/notesSlide23.xml" ContentType="application/vnd.openxmlformats-officedocument.presentationml.notesSlide+xml"/>
  <Override PartName="/ppt/theme/themeOverride10.xml" ContentType="application/vnd.openxmlformats-officedocument.themeOverride+xml"/>
  <Override PartName="/ppt/notesSlides/notesSlide24.xml" ContentType="application/vnd.openxmlformats-officedocument.presentationml.notesSlide+xml"/>
  <Override PartName="/ppt/theme/themeOverride11.xml" ContentType="application/vnd.openxmlformats-officedocument.themeOverride+xml"/>
  <Override PartName="/ppt/notesSlides/notesSlide25.xml" ContentType="application/vnd.openxmlformats-officedocument.presentationml.notesSlide+xml"/>
  <Override PartName="/ppt/theme/themeOverride12.xml" ContentType="application/vnd.openxmlformats-officedocument.themeOverride+xml"/>
  <Override PartName="/ppt/notesSlides/notesSlide26.xml" ContentType="application/vnd.openxmlformats-officedocument.presentationml.notesSlide+xml"/>
  <Override PartName="/ppt/theme/themeOverride13.xml" ContentType="application/vnd.openxmlformats-officedocument.themeOverride+xml"/>
  <Override PartName="/ppt/notesSlides/notesSlide27.xml" ContentType="application/vnd.openxmlformats-officedocument.presentationml.notesSlide+xml"/>
  <Override PartName="/ppt/theme/themeOverride14.xml" ContentType="application/vnd.openxmlformats-officedocument.themeOverride+xml"/>
  <Override PartName="/ppt/notesSlides/notesSlide28.xml" ContentType="application/vnd.openxmlformats-officedocument.presentationml.notesSlide+xml"/>
  <Override PartName="/ppt/theme/themeOverride15.xml" ContentType="application/vnd.openxmlformats-officedocument.themeOverr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 id="2147483683" r:id="rId3"/>
  </p:sldMasterIdLst>
  <p:notesMasterIdLst>
    <p:notesMasterId r:id="rId5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306"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Lst>
  <p:sldSz cx="9144000" cy="6859588"/>
  <p:notesSz cx="6858000" cy="9144000"/>
  <p:embeddedFontLst>
    <p:embeddedFont>
      <p:font typeface="Arial Rounded MT Bold" panose="020F0704030504030204" pitchFamily="34" charset="0"/>
      <p:regular r:id="rId54"/>
    </p:embeddedFont>
    <p:embeddedFont>
      <p:font typeface="Calibri" panose="020F0502020204030204" pitchFamily="34" charset="0"/>
      <p:regular r:id="rId55"/>
      <p:bold r:id="rId56"/>
      <p:italic r:id="rId57"/>
      <p:boldItalic r:id="rId58"/>
    </p:embeddedFont>
    <p:embeddedFont>
      <p:font typeface="Calibri Light" panose="020F0302020204030204" pitchFamily="34" charset="0"/>
      <p:regular r:id="rId59"/>
      <p:italic r:id="rId60"/>
    </p:embeddedFont>
    <p:embeddedFont>
      <p:font typeface="Rockwell" panose="02060603020205020403" pitchFamily="18" charset="0"/>
      <p:regular r:id="rId61"/>
      <p:bold r:id="rId62"/>
      <p:italic r:id="rId63"/>
      <p:boldItalic r:id="rId64"/>
    </p:embeddedFont>
    <p:embeddedFont>
      <p:font typeface="Tahoma" panose="020B0604030504040204" pitchFamily="34" charset="0"/>
      <p:regular r:id="rId65"/>
      <p:bold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0FE62FE7-01B1-456A-90E9-6673175A915D}">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306"/>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49" autoAdjust="0"/>
    <p:restoredTop sz="94660"/>
  </p:normalViewPr>
  <p:slideViewPr>
    <p:cSldViewPr snapToGrid="0">
      <p:cViewPr varScale="1">
        <p:scale>
          <a:sx n="108" d="100"/>
          <a:sy n="108" d="100"/>
        </p:scale>
        <p:origin x="2202" y="102"/>
      </p:cViewPr>
      <p:guideLst>
        <p:guide orient="horz" pos="1620"/>
        <p:guide pos="2880"/>
        <p:guide orient="horz" pos="216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0.fntdata"/><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2.xml"/><Relationship Id="rId61" Type="http://schemas.openxmlformats.org/officeDocument/2006/relationships/font" Target="fonts/font8.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6.fntdata"/><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85f77a2f92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 name="Google Shape;46;g85f77a2f92_2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85f77a2f92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85f77a2f92_2_1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5f77a2f92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g85f77a2f92_2_1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5f77a2f92_2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85f77a2f92_2_1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5f77a2f92_2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85f77a2f92_2_1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79726b29f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879726b29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87971a59e6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87971a59e6_2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87971a59e6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87971a59e6_2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87971a59e6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87971a59e6_2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7971a59e6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87971a59e6_2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7971a59e6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g87971a59e6_2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85f77a2f92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 name="Google Shape;51;g85f77a2f92_2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7971a59e6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g87971a59e6_2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7971a59e6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87971a59e6_2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7971a59e6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g87971a59e6_2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7971a59e6_2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87971a59e6_2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7971a59e6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g87971a59e6_2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7971a59e6_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g87971a59e6_2_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87971a59e6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g87971a59e6_2_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87971a59e6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87971a59e6_2_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7971a59e6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g87971a59e6_2_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7971a59e6_2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g87971a59e6_2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85f77a2f92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g85f77a2f92_2_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85f77a2f92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g85f77a2f92_2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85f77a2f92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85f77a2f92_2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5f77a2f92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85f77a2f92_2_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85f77a2f92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g85f77a2f92_2_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85f77a2f92_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85f77a2f92_2_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5f77a2f92_2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g85f77a2f92_2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41452" y="2205549"/>
            <a:ext cx="7162800" cy="1109857"/>
          </a:xfrm>
          <a:prstGeom prst="rect">
            <a:avLst/>
          </a:prstGeom>
          <a:noFill/>
          <a:ln>
            <a:noFill/>
          </a:ln>
          <a:effectLst>
            <a:outerShdw dist="17961" dir="2700000" algn="ctr" rotWithShape="0">
              <a:schemeClr val="lt2"/>
            </a:outerShdw>
          </a:effectLst>
        </p:spPr>
        <p:txBody>
          <a:bodyPr spcFirstLastPara="1" wrap="square" lIns="91425" tIns="45700" rIns="91425" bIns="45700" anchor="ctr" anchorCtr="0">
            <a:noAutofit/>
          </a:bodyPr>
          <a:lstStyle>
            <a:lvl1pPr lvl="0" algn="r">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 name="Google Shape;10;p2"/>
          <p:cNvSpPr txBox="1">
            <a:spLocks noGrp="1"/>
          </p:cNvSpPr>
          <p:nvPr>
            <p:ph type="subTitle" idx="1"/>
          </p:nvPr>
        </p:nvSpPr>
        <p:spPr>
          <a:xfrm>
            <a:off x="1441452" y="3093167"/>
            <a:ext cx="7162800" cy="696962"/>
          </a:xfrm>
          <a:prstGeom prst="rect">
            <a:avLst/>
          </a:prstGeom>
          <a:noFill/>
          <a:ln>
            <a:noFill/>
          </a:ln>
          <a:effectLst>
            <a:outerShdw dist="17961" dir="2700000" algn="ctr" rotWithShape="0">
              <a:schemeClr val="lt2"/>
            </a:outerShdw>
          </a:effectLst>
        </p:spPr>
        <p:txBody>
          <a:bodyPr spcFirstLastPara="1" wrap="square" lIns="91425" tIns="45700" rIns="91425" bIns="45700" anchor="t" anchorCtr="0">
            <a:noAutofit/>
          </a:bodyPr>
          <a:lstStyle>
            <a:lvl1pPr lvl="0" algn="r">
              <a:spcBef>
                <a:spcPts val="480"/>
              </a:spcBef>
              <a:spcAft>
                <a:spcPts val="0"/>
              </a:spcAft>
              <a:buClr>
                <a:schemeClr val="lt1"/>
              </a:buClr>
              <a:buSzPts val="2400"/>
              <a:buFont typeface="Arial"/>
              <a:buNone/>
              <a:defRPr sz="2400" b="1">
                <a:solidFill>
                  <a:schemeClr val="lt1"/>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38"/>
        <p:cNvGrpSpPr/>
        <p:nvPr/>
      </p:nvGrpSpPr>
      <p:grpSpPr>
        <a:xfrm>
          <a:off x="0" y="0"/>
          <a:ext cx="0" cy="0"/>
          <a:chOff x="0" y="0"/>
          <a:chExt cx="0" cy="0"/>
        </a:xfrm>
      </p:grpSpPr>
      <p:sp>
        <p:nvSpPr>
          <p:cNvPr id="39" name="Google Shape;39;p11"/>
          <p:cNvSpPr txBox="1">
            <a:spLocks noGrp="1"/>
          </p:cNvSpPr>
          <p:nvPr>
            <p:ph type="title"/>
          </p:nvPr>
        </p:nvSpPr>
        <p:spPr>
          <a:xfrm>
            <a:off x="1260476" y="400144"/>
            <a:ext cx="7488300" cy="50811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1"/>
          <p:cNvSpPr txBox="1">
            <a:spLocks noGrp="1"/>
          </p:cNvSpPr>
          <p:nvPr>
            <p:ph type="body" idx="1"/>
          </p:nvPr>
        </p:nvSpPr>
        <p:spPr>
          <a:xfrm rot="5400000">
            <a:off x="2374168" y="81911"/>
            <a:ext cx="5257618" cy="74883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41"/>
        <p:cNvGrpSpPr/>
        <p:nvPr/>
      </p:nvGrpSpPr>
      <p:grpSpPr>
        <a:xfrm>
          <a:off x="0" y="0"/>
          <a:ext cx="0" cy="0"/>
          <a:chOff x="0" y="0"/>
          <a:chExt cx="0" cy="0"/>
        </a:xfrm>
      </p:grpSpPr>
      <p:sp>
        <p:nvSpPr>
          <p:cNvPr id="42" name="Google Shape;42;p12"/>
          <p:cNvSpPr txBox="1">
            <a:spLocks noGrp="1"/>
          </p:cNvSpPr>
          <p:nvPr>
            <p:ph type="title"/>
          </p:nvPr>
        </p:nvSpPr>
        <p:spPr>
          <a:xfrm rot="5400000">
            <a:off x="4785565" y="2491594"/>
            <a:ext cx="6054601" cy="1871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2"/>
          <p:cNvSpPr txBox="1">
            <a:spLocks noGrp="1"/>
          </p:cNvSpPr>
          <p:nvPr>
            <p:ph type="body" idx="1"/>
          </p:nvPr>
        </p:nvSpPr>
        <p:spPr>
          <a:xfrm rot="5400000">
            <a:off x="964502" y="694594"/>
            <a:ext cx="6054601" cy="54657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441450" y="2205549"/>
            <a:ext cx="7162800" cy="1109919"/>
          </a:xfrm>
          <a:effectLst>
            <a:outerShdw dist="17961" dir="2700000" algn="ctr" rotWithShape="0">
              <a:schemeClr val="bg2"/>
            </a:outerShdw>
          </a:effectLst>
        </p:spPr>
        <p:txBody>
          <a:bodyPr/>
          <a:lstStyle>
            <a:lvl1pPr algn="r">
              <a:defRPr sz="3200"/>
            </a:lvl1pPr>
          </a:lstStyle>
          <a:p>
            <a:r>
              <a:rPr lang="en-US"/>
              <a:t>Click to edit Master title style</a:t>
            </a:r>
            <a:endParaRPr lang="ru-RU"/>
          </a:p>
        </p:txBody>
      </p:sp>
      <p:sp>
        <p:nvSpPr>
          <p:cNvPr id="5123" name="Rectangle 3"/>
          <p:cNvSpPr>
            <a:spLocks noGrp="1" noChangeArrowheads="1"/>
          </p:cNvSpPr>
          <p:nvPr>
            <p:ph type="subTitle" idx="1"/>
          </p:nvPr>
        </p:nvSpPr>
        <p:spPr>
          <a:xfrm>
            <a:off x="1441450" y="3093167"/>
            <a:ext cx="7162800" cy="697074"/>
          </a:xfrm>
          <a:effectLst>
            <a:outerShdw dist="17961" dir="2700000" algn="ctr" rotWithShape="0">
              <a:schemeClr val="bg2"/>
            </a:outerShdw>
          </a:effectLst>
        </p:spPr>
        <p:txBody>
          <a:bodyPr/>
          <a:lstStyle>
            <a:lvl1pPr marL="0" indent="0" algn="r">
              <a:buFontTx/>
              <a:buNone/>
              <a:defRPr sz="2400" b="1">
                <a:solidFill>
                  <a:schemeClr val="bg1"/>
                </a:solidFill>
              </a:defRPr>
            </a:lvl1pPr>
          </a:lstStyle>
          <a:p>
            <a:r>
              <a:rPr lang="en-US" dirty="0"/>
              <a:t>Click to edit Master subtitle style</a:t>
            </a:r>
            <a:endParaRPr lang="ru-RU" dirty="0"/>
          </a:p>
        </p:txBody>
      </p:sp>
    </p:spTree>
    <p:extLst>
      <p:ext uri="{BB962C8B-B14F-4D97-AF65-F5344CB8AC3E}">
        <p14:creationId xmlns:p14="http://schemas.microsoft.com/office/powerpoint/2010/main" val="14231743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9864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921"/>
            <a:ext cx="7772400" cy="136239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7387"/>
            <a:ext cx="7772400" cy="1500534"/>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019147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8889" y="1197253"/>
            <a:ext cx="3667125" cy="525743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78413" y="1197253"/>
            <a:ext cx="3668712" cy="525743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76353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701"/>
            <a:ext cx="8229600" cy="114326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469"/>
            <a:ext cx="4040188" cy="63991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5379"/>
            <a:ext cx="4040188" cy="39522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469"/>
            <a:ext cx="4041775" cy="63991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5379"/>
            <a:ext cx="4041775" cy="39522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94182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89494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5876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113"/>
            <a:ext cx="3008313" cy="1162319"/>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114"/>
            <a:ext cx="5111750" cy="585446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433"/>
            <a:ext cx="3008313" cy="4692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63395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260476" y="400144"/>
            <a:ext cx="7488300" cy="50811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3"/>
          <p:cNvSpPr txBox="1">
            <a:spLocks noGrp="1"/>
          </p:cNvSpPr>
          <p:nvPr>
            <p:ph type="body" idx="1"/>
          </p:nvPr>
        </p:nvSpPr>
        <p:spPr>
          <a:xfrm>
            <a:off x="1258888" y="1197252"/>
            <a:ext cx="7488300" cy="525761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1712"/>
            <a:ext cx="5486400" cy="56686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917"/>
            <a:ext cx="5486400" cy="41157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8581"/>
            <a:ext cx="5486400" cy="80504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702707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78482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7051" y="400142"/>
            <a:ext cx="1871663" cy="605454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8888" y="400142"/>
            <a:ext cx="5465762" cy="60545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8665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3DDD-E943-4D9A-B5D9-2675AEDFD87A}"/>
              </a:ext>
            </a:extLst>
          </p:cNvPr>
          <p:cNvSpPr>
            <a:spLocks noGrp="1"/>
          </p:cNvSpPr>
          <p:nvPr>
            <p:ph type="ctrTitle"/>
          </p:nvPr>
        </p:nvSpPr>
        <p:spPr>
          <a:xfrm>
            <a:off x="1143000" y="1122623"/>
            <a:ext cx="6858000" cy="2388153"/>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235002D9-A0D9-4E08-99C0-0EC3742CB271}"/>
              </a:ext>
            </a:extLst>
          </p:cNvPr>
          <p:cNvSpPr>
            <a:spLocks noGrp="1"/>
          </p:cNvSpPr>
          <p:nvPr>
            <p:ph type="subTitle" idx="1"/>
          </p:nvPr>
        </p:nvSpPr>
        <p:spPr>
          <a:xfrm>
            <a:off x="1143000" y="3602872"/>
            <a:ext cx="6858000" cy="165614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9DC998F-7273-44EE-BC4B-CC8BE1C7B402}"/>
              </a:ext>
            </a:extLst>
          </p:cNvPr>
          <p:cNvSpPr>
            <a:spLocks noGrp="1"/>
          </p:cNvSpPr>
          <p:nvPr>
            <p:ph type="dt" sz="half" idx="10"/>
          </p:nvPr>
        </p:nvSpPr>
        <p:spPr/>
        <p:txBody>
          <a:bodyPr/>
          <a:lstStyle/>
          <a:p>
            <a:fld id="{EEFE7B38-E408-4F4A-B4A5-8547F1F2199D}" type="datetimeFigureOut">
              <a:rPr lang="en-IN" smtClean="0"/>
              <a:t>01-06-2020</a:t>
            </a:fld>
            <a:endParaRPr lang="en-IN"/>
          </a:p>
        </p:txBody>
      </p:sp>
      <p:sp>
        <p:nvSpPr>
          <p:cNvPr id="5" name="Footer Placeholder 4">
            <a:extLst>
              <a:ext uri="{FF2B5EF4-FFF2-40B4-BE49-F238E27FC236}">
                <a16:creationId xmlns:a16="http://schemas.microsoft.com/office/drawing/2014/main" id="{70CBC527-B94E-4778-A382-7D21A16E94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02D31C-6159-4B78-824E-F44F2499E8E6}"/>
              </a:ext>
            </a:extLst>
          </p:cNvPr>
          <p:cNvSpPr>
            <a:spLocks noGrp="1"/>
          </p:cNvSpPr>
          <p:nvPr>
            <p:ph type="sldNum" sz="quarter" idx="12"/>
          </p:nvPr>
        </p:nvSpPr>
        <p:spPr/>
        <p:txBody>
          <a:bodyPr/>
          <a:lstStyle/>
          <a:p>
            <a:fld id="{978E4B6C-55C1-4F57-B7B5-BFA1AF1C9779}" type="slidenum">
              <a:rPr lang="en-IN" smtClean="0"/>
              <a:t>‹#›</a:t>
            </a:fld>
            <a:endParaRPr lang="en-IN"/>
          </a:p>
        </p:txBody>
      </p:sp>
    </p:spTree>
    <p:extLst>
      <p:ext uri="{BB962C8B-B14F-4D97-AF65-F5344CB8AC3E}">
        <p14:creationId xmlns:p14="http://schemas.microsoft.com/office/powerpoint/2010/main" val="1484090603"/>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30D52-BE5D-45A8-97F2-D9D3C9EC026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AE80F6-68E5-4178-9E88-AD5778FCB8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8F6597-DF71-44BD-B45A-E7DABC2F4ABC}"/>
              </a:ext>
            </a:extLst>
          </p:cNvPr>
          <p:cNvSpPr>
            <a:spLocks noGrp="1"/>
          </p:cNvSpPr>
          <p:nvPr>
            <p:ph type="dt" sz="half" idx="10"/>
          </p:nvPr>
        </p:nvSpPr>
        <p:spPr/>
        <p:txBody>
          <a:bodyPr/>
          <a:lstStyle/>
          <a:p>
            <a:fld id="{EEFE7B38-E408-4F4A-B4A5-8547F1F2199D}" type="datetimeFigureOut">
              <a:rPr lang="en-IN" smtClean="0"/>
              <a:t>01-06-2020</a:t>
            </a:fld>
            <a:endParaRPr lang="en-IN"/>
          </a:p>
        </p:txBody>
      </p:sp>
      <p:sp>
        <p:nvSpPr>
          <p:cNvPr id="5" name="Footer Placeholder 4">
            <a:extLst>
              <a:ext uri="{FF2B5EF4-FFF2-40B4-BE49-F238E27FC236}">
                <a16:creationId xmlns:a16="http://schemas.microsoft.com/office/drawing/2014/main" id="{2CDFF118-574F-4D91-A84C-753ACD8D2E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4504AA-378E-48EC-BD34-FC35712FEA8A}"/>
              </a:ext>
            </a:extLst>
          </p:cNvPr>
          <p:cNvSpPr>
            <a:spLocks noGrp="1"/>
          </p:cNvSpPr>
          <p:nvPr>
            <p:ph type="sldNum" sz="quarter" idx="12"/>
          </p:nvPr>
        </p:nvSpPr>
        <p:spPr/>
        <p:txBody>
          <a:bodyPr/>
          <a:lstStyle/>
          <a:p>
            <a:fld id="{978E4B6C-55C1-4F57-B7B5-BFA1AF1C9779}" type="slidenum">
              <a:rPr lang="en-IN" smtClean="0"/>
              <a:t>‹#›</a:t>
            </a:fld>
            <a:endParaRPr lang="en-IN"/>
          </a:p>
        </p:txBody>
      </p:sp>
    </p:spTree>
    <p:extLst>
      <p:ext uri="{BB962C8B-B14F-4D97-AF65-F5344CB8AC3E}">
        <p14:creationId xmlns:p14="http://schemas.microsoft.com/office/powerpoint/2010/main" val="1564464640"/>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1B47B-8043-482A-A6FA-12B2E5BF433D}"/>
              </a:ext>
            </a:extLst>
          </p:cNvPr>
          <p:cNvSpPr>
            <a:spLocks noGrp="1"/>
          </p:cNvSpPr>
          <p:nvPr>
            <p:ph type="title"/>
          </p:nvPr>
        </p:nvSpPr>
        <p:spPr>
          <a:xfrm>
            <a:off x="623888" y="1710135"/>
            <a:ext cx="7886700" cy="2853398"/>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C8ECFA1-6706-4E70-88FD-2EF8CB0D06B3}"/>
              </a:ext>
            </a:extLst>
          </p:cNvPr>
          <p:cNvSpPr>
            <a:spLocks noGrp="1"/>
          </p:cNvSpPr>
          <p:nvPr>
            <p:ph type="body" idx="1"/>
          </p:nvPr>
        </p:nvSpPr>
        <p:spPr>
          <a:xfrm>
            <a:off x="623888" y="4590527"/>
            <a:ext cx="7886700" cy="1500534"/>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99BFA6-2028-4C30-BE3E-E93962454E54}"/>
              </a:ext>
            </a:extLst>
          </p:cNvPr>
          <p:cNvSpPr>
            <a:spLocks noGrp="1"/>
          </p:cNvSpPr>
          <p:nvPr>
            <p:ph type="dt" sz="half" idx="10"/>
          </p:nvPr>
        </p:nvSpPr>
        <p:spPr/>
        <p:txBody>
          <a:bodyPr/>
          <a:lstStyle/>
          <a:p>
            <a:fld id="{EEFE7B38-E408-4F4A-B4A5-8547F1F2199D}" type="datetimeFigureOut">
              <a:rPr lang="en-IN" smtClean="0"/>
              <a:t>01-06-2020</a:t>
            </a:fld>
            <a:endParaRPr lang="en-IN"/>
          </a:p>
        </p:txBody>
      </p:sp>
      <p:sp>
        <p:nvSpPr>
          <p:cNvPr id="5" name="Footer Placeholder 4">
            <a:extLst>
              <a:ext uri="{FF2B5EF4-FFF2-40B4-BE49-F238E27FC236}">
                <a16:creationId xmlns:a16="http://schemas.microsoft.com/office/drawing/2014/main" id="{BDC29BD8-D4B9-4C3A-A7C7-FB0827E32F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838F73-B8F2-4340-8DA7-A9020BE32E2B}"/>
              </a:ext>
            </a:extLst>
          </p:cNvPr>
          <p:cNvSpPr>
            <a:spLocks noGrp="1"/>
          </p:cNvSpPr>
          <p:nvPr>
            <p:ph type="sldNum" sz="quarter" idx="12"/>
          </p:nvPr>
        </p:nvSpPr>
        <p:spPr/>
        <p:txBody>
          <a:bodyPr/>
          <a:lstStyle/>
          <a:p>
            <a:fld id="{978E4B6C-55C1-4F57-B7B5-BFA1AF1C9779}" type="slidenum">
              <a:rPr lang="en-IN" smtClean="0"/>
              <a:t>‹#›</a:t>
            </a:fld>
            <a:endParaRPr lang="en-IN"/>
          </a:p>
        </p:txBody>
      </p:sp>
    </p:spTree>
    <p:extLst>
      <p:ext uri="{BB962C8B-B14F-4D97-AF65-F5344CB8AC3E}">
        <p14:creationId xmlns:p14="http://schemas.microsoft.com/office/powerpoint/2010/main" val="2596329097"/>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CF6F1-9192-4EDB-AF07-C771A7DCE8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263772-B373-4F43-8FA5-A02DEF592835}"/>
              </a:ext>
            </a:extLst>
          </p:cNvPr>
          <p:cNvSpPr>
            <a:spLocks noGrp="1"/>
          </p:cNvSpPr>
          <p:nvPr>
            <p:ph sz="half" idx="1"/>
          </p:nvPr>
        </p:nvSpPr>
        <p:spPr>
          <a:xfrm>
            <a:off x="628650" y="1826048"/>
            <a:ext cx="3886200" cy="4352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F0C1E06-4809-4A60-B4ED-BFA35E03B671}"/>
              </a:ext>
            </a:extLst>
          </p:cNvPr>
          <p:cNvSpPr>
            <a:spLocks noGrp="1"/>
          </p:cNvSpPr>
          <p:nvPr>
            <p:ph sz="half" idx="2"/>
          </p:nvPr>
        </p:nvSpPr>
        <p:spPr>
          <a:xfrm>
            <a:off x="4629150" y="1826048"/>
            <a:ext cx="3886200" cy="4352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0A4B5DE-8FD8-4BF7-BBD0-06FFB8EA0014}"/>
              </a:ext>
            </a:extLst>
          </p:cNvPr>
          <p:cNvSpPr>
            <a:spLocks noGrp="1"/>
          </p:cNvSpPr>
          <p:nvPr>
            <p:ph type="dt" sz="half" idx="10"/>
          </p:nvPr>
        </p:nvSpPr>
        <p:spPr/>
        <p:txBody>
          <a:bodyPr/>
          <a:lstStyle/>
          <a:p>
            <a:fld id="{EEFE7B38-E408-4F4A-B4A5-8547F1F2199D}" type="datetimeFigureOut">
              <a:rPr lang="en-IN" smtClean="0"/>
              <a:t>01-06-2020</a:t>
            </a:fld>
            <a:endParaRPr lang="en-IN"/>
          </a:p>
        </p:txBody>
      </p:sp>
      <p:sp>
        <p:nvSpPr>
          <p:cNvPr id="6" name="Footer Placeholder 5">
            <a:extLst>
              <a:ext uri="{FF2B5EF4-FFF2-40B4-BE49-F238E27FC236}">
                <a16:creationId xmlns:a16="http://schemas.microsoft.com/office/drawing/2014/main" id="{F8C048DC-EB71-4662-B57A-131D249107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AA12BC-AEE6-4EE9-A71E-211AE07D9C78}"/>
              </a:ext>
            </a:extLst>
          </p:cNvPr>
          <p:cNvSpPr>
            <a:spLocks noGrp="1"/>
          </p:cNvSpPr>
          <p:nvPr>
            <p:ph type="sldNum" sz="quarter" idx="12"/>
          </p:nvPr>
        </p:nvSpPr>
        <p:spPr/>
        <p:txBody>
          <a:bodyPr/>
          <a:lstStyle/>
          <a:p>
            <a:fld id="{978E4B6C-55C1-4F57-B7B5-BFA1AF1C9779}" type="slidenum">
              <a:rPr lang="en-IN" smtClean="0"/>
              <a:t>‹#›</a:t>
            </a:fld>
            <a:endParaRPr lang="en-IN"/>
          </a:p>
        </p:txBody>
      </p:sp>
    </p:spTree>
    <p:extLst>
      <p:ext uri="{BB962C8B-B14F-4D97-AF65-F5344CB8AC3E}">
        <p14:creationId xmlns:p14="http://schemas.microsoft.com/office/powerpoint/2010/main" val="3924244853"/>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B1C90-E71D-48BD-B105-B37B9D7AE341}"/>
              </a:ext>
            </a:extLst>
          </p:cNvPr>
          <p:cNvSpPr>
            <a:spLocks noGrp="1"/>
          </p:cNvSpPr>
          <p:nvPr>
            <p:ph type="title"/>
          </p:nvPr>
        </p:nvSpPr>
        <p:spPr>
          <a:xfrm>
            <a:off x="629841" y="365211"/>
            <a:ext cx="7886700" cy="132587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2ABF26-9B0A-454F-990F-A2BD29D650FA}"/>
              </a:ext>
            </a:extLst>
          </p:cNvPr>
          <p:cNvSpPr>
            <a:spLocks noGrp="1"/>
          </p:cNvSpPr>
          <p:nvPr>
            <p:ph type="body" idx="1"/>
          </p:nvPr>
        </p:nvSpPr>
        <p:spPr>
          <a:xfrm>
            <a:off x="629842" y="1681552"/>
            <a:ext cx="3868340" cy="82410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7DBD7AE-66AD-40B6-9395-5AF7EF046AC3}"/>
              </a:ext>
            </a:extLst>
          </p:cNvPr>
          <p:cNvSpPr>
            <a:spLocks noGrp="1"/>
          </p:cNvSpPr>
          <p:nvPr>
            <p:ph sz="half" idx="2"/>
          </p:nvPr>
        </p:nvSpPr>
        <p:spPr>
          <a:xfrm>
            <a:off x="629842" y="2505655"/>
            <a:ext cx="3868340" cy="3685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A72286F-C81D-424E-A98A-14D08B58156D}"/>
              </a:ext>
            </a:extLst>
          </p:cNvPr>
          <p:cNvSpPr>
            <a:spLocks noGrp="1"/>
          </p:cNvSpPr>
          <p:nvPr>
            <p:ph type="body" sz="quarter" idx="3"/>
          </p:nvPr>
        </p:nvSpPr>
        <p:spPr>
          <a:xfrm>
            <a:off x="4629151" y="1681552"/>
            <a:ext cx="3887391" cy="82410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A1D721E-9DEF-4F29-BD70-BCCD5E7CAD5E}"/>
              </a:ext>
            </a:extLst>
          </p:cNvPr>
          <p:cNvSpPr>
            <a:spLocks noGrp="1"/>
          </p:cNvSpPr>
          <p:nvPr>
            <p:ph sz="quarter" idx="4"/>
          </p:nvPr>
        </p:nvSpPr>
        <p:spPr>
          <a:xfrm>
            <a:off x="4629151" y="2505655"/>
            <a:ext cx="3887391" cy="3685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0ED3638-D347-4D1A-9879-F1A19CDE4CF0}"/>
              </a:ext>
            </a:extLst>
          </p:cNvPr>
          <p:cNvSpPr>
            <a:spLocks noGrp="1"/>
          </p:cNvSpPr>
          <p:nvPr>
            <p:ph type="dt" sz="half" idx="10"/>
          </p:nvPr>
        </p:nvSpPr>
        <p:spPr/>
        <p:txBody>
          <a:bodyPr/>
          <a:lstStyle/>
          <a:p>
            <a:fld id="{EEFE7B38-E408-4F4A-B4A5-8547F1F2199D}" type="datetimeFigureOut">
              <a:rPr lang="en-IN" smtClean="0"/>
              <a:t>01-06-2020</a:t>
            </a:fld>
            <a:endParaRPr lang="en-IN"/>
          </a:p>
        </p:txBody>
      </p:sp>
      <p:sp>
        <p:nvSpPr>
          <p:cNvPr id="8" name="Footer Placeholder 7">
            <a:extLst>
              <a:ext uri="{FF2B5EF4-FFF2-40B4-BE49-F238E27FC236}">
                <a16:creationId xmlns:a16="http://schemas.microsoft.com/office/drawing/2014/main" id="{0A3D205C-64B4-4406-8443-4F9F2106EF0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BFFDE1A-14C9-4472-98B3-F9043DB6E5B9}"/>
              </a:ext>
            </a:extLst>
          </p:cNvPr>
          <p:cNvSpPr>
            <a:spLocks noGrp="1"/>
          </p:cNvSpPr>
          <p:nvPr>
            <p:ph type="sldNum" sz="quarter" idx="12"/>
          </p:nvPr>
        </p:nvSpPr>
        <p:spPr/>
        <p:txBody>
          <a:bodyPr/>
          <a:lstStyle/>
          <a:p>
            <a:fld id="{978E4B6C-55C1-4F57-B7B5-BFA1AF1C9779}" type="slidenum">
              <a:rPr lang="en-IN" smtClean="0"/>
              <a:t>‹#›</a:t>
            </a:fld>
            <a:endParaRPr lang="en-IN"/>
          </a:p>
        </p:txBody>
      </p:sp>
    </p:spTree>
    <p:extLst>
      <p:ext uri="{BB962C8B-B14F-4D97-AF65-F5344CB8AC3E}">
        <p14:creationId xmlns:p14="http://schemas.microsoft.com/office/powerpoint/2010/main" val="253636572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2C61-89D7-47F5-B24B-4EDDA620CDD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F2E1D8B-3238-4398-B483-AEBB2719265C}"/>
              </a:ext>
            </a:extLst>
          </p:cNvPr>
          <p:cNvSpPr>
            <a:spLocks noGrp="1"/>
          </p:cNvSpPr>
          <p:nvPr>
            <p:ph type="dt" sz="half" idx="10"/>
          </p:nvPr>
        </p:nvSpPr>
        <p:spPr/>
        <p:txBody>
          <a:bodyPr/>
          <a:lstStyle/>
          <a:p>
            <a:fld id="{EEFE7B38-E408-4F4A-B4A5-8547F1F2199D}" type="datetimeFigureOut">
              <a:rPr lang="en-IN" smtClean="0"/>
              <a:t>01-06-2020</a:t>
            </a:fld>
            <a:endParaRPr lang="en-IN"/>
          </a:p>
        </p:txBody>
      </p:sp>
      <p:sp>
        <p:nvSpPr>
          <p:cNvPr id="4" name="Footer Placeholder 3">
            <a:extLst>
              <a:ext uri="{FF2B5EF4-FFF2-40B4-BE49-F238E27FC236}">
                <a16:creationId xmlns:a16="http://schemas.microsoft.com/office/drawing/2014/main" id="{CEB95F87-1F8A-42C9-8AA2-BDEAAE08DAC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3E999FD-E1DC-4DF4-9D77-A4D6048E167A}"/>
              </a:ext>
            </a:extLst>
          </p:cNvPr>
          <p:cNvSpPr>
            <a:spLocks noGrp="1"/>
          </p:cNvSpPr>
          <p:nvPr>
            <p:ph type="sldNum" sz="quarter" idx="12"/>
          </p:nvPr>
        </p:nvSpPr>
        <p:spPr/>
        <p:txBody>
          <a:bodyPr/>
          <a:lstStyle/>
          <a:p>
            <a:fld id="{978E4B6C-55C1-4F57-B7B5-BFA1AF1C9779}" type="slidenum">
              <a:rPr lang="en-IN" smtClean="0"/>
              <a:t>‹#›</a:t>
            </a:fld>
            <a:endParaRPr lang="en-IN"/>
          </a:p>
        </p:txBody>
      </p:sp>
    </p:spTree>
    <p:extLst>
      <p:ext uri="{BB962C8B-B14F-4D97-AF65-F5344CB8AC3E}">
        <p14:creationId xmlns:p14="http://schemas.microsoft.com/office/powerpoint/2010/main" val="157224605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C7E719-ABFC-4759-9DB7-04664E1DBF38}"/>
              </a:ext>
            </a:extLst>
          </p:cNvPr>
          <p:cNvSpPr>
            <a:spLocks noGrp="1"/>
          </p:cNvSpPr>
          <p:nvPr>
            <p:ph type="dt" sz="half" idx="10"/>
          </p:nvPr>
        </p:nvSpPr>
        <p:spPr/>
        <p:txBody>
          <a:bodyPr/>
          <a:lstStyle/>
          <a:p>
            <a:fld id="{EEFE7B38-E408-4F4A-B4A5-8547F1F2199D}" type="datetimeFigureOut">
              <a:rPr lang="en-IN" smtClean="0"/>
              <a:t>01-06-2020</a:t>
            </a:fld>
            <a:endParaRPr lang="en-IN"/>
          </a:p>
        </p:txBody>
      </p:sp>
      <p:sp>
        <p:nvSpPr>
          <p:cNvPr id="3" name="Footer Placeholder 2">
            <a:extLst>
              <a:ext uri="{FF2B5EF4-FFF2-40B4-BE49-F238E27FC236}">
                <a16:creationId xmlns:a16="http://schemas.microsoft.com/office/drawing/2014/main" id="{223BB5B1-6938-4A71-B0D4-4CB204CFD88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E91477C-45DF-4AF2-8BAD-9FD5B6AE877F}"/>
              </a:ext>
            </a:extLst>
          </p:cNvPr>
          <p:cNvSpPr>
            <a:spLocks noGrp="1"/>
          </p:cNvSpPr>
          <p:nvPr>
            <p:ph type="sldNum" sz="quarter" idx="12"/>
          </p:nvPr>
        </p:nvSpPr>
        <p:spPr/>
        <p:txBody>
          <a:bodyPr/>
          <a:lstStyle/>
          <a:p>
            <a:fld id="{978E4B6C-55C1-4F57-B7B5-BFA1AF1C9779}" type="slidenum">
              <a:rPr lang="en-IN" smtClean="0"/>
              <a:t>‹#›</a:t>
            </a:fld>
            <a:endParaRPr lang="en-IN"/>
          </a:p>
        </p:txBody>
      </p:sp>
    </p:spTree>
    <p:extLst>
      <p:ext uri="{BB962C8B-B14F-4D97-AF65-F5344CB8AC3E}">
        <p14:creationId xmlns:p14="http://schemas.microsoft.com/office/powerpoint/2010/main" val="290798613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22314" y="4407921"/>
            <a:ext cx="7772400" cy="1362316"/>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4"/>
          <p:cNvSpPr txBox="1">
            <a:spLocks noGrp="1"/>
          </p:cNvSpPr>
          <p:nvPr>
            <p:ph type="body" idx="1"/>
          </p:nvPr>
        </p:nvSpPr>
        <p:spPr>
          <a:xfrm>
            <a:off x="722314" y="2907387"/>
            <a:ext cx="7772400" cy="150034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chemeClr val="dk1"/>
              </a:buClr>
              <a:buSzPts val="2000"/>
              <a:buFont typeface="Arial"/>
              <a:buNone/>
              <a:defRPr sz="2000"/>
            </a:lvl1pPr>
            <a:lvl2pPr marL="914400" lvl="1" indent="-228600" algn="l">
              <a:spcBef>
                <a:spcPts val="360"/>
              </a:spcBef>
              <a:spcAft>
                <a:spcPts val="0"/>
              </a:spcAft>
              <a:buClr>
                <a:schemeClr val="dk1"/>
              </a:buClr>
              <a:buSzPts val="1800"/>
              <a:buFont typeface="Arial"/>
              <a:buNone/>
              <a:defRPr sz="1800"/>
            </a:lvl2pPr>
            <a:lvl3pPr marL="1371600" lvl="2" indent="-228600" algn="l">
              <a:spcBef>
                <a:spcPts val="320"/>
              </a:spcBef>
              <a:spcAft>
                <a:spcPts val="0"/>
              </a:spcAft>
              <a:buClr>
                <a:schemeClr val="dk1"/>
              </a:buClr>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914BC-B552-4C7C-ACDB-11B3CCB47A78}"/>
              </a:ext>
            </a:extLst>
          </p:cNvPr>
          <p:cNvSpPr>
            <a:spLocks noGrp="1"/>
          </p:cNvSpPr>
          <p:nvPr>
            <p:ph type="title"/>
          </p:nvPr>
        </p:nvSpPr>
        <p:spPr>
          <a:xfrm>
            <a:off x="629841" y="457306"/>
            <a:ext cx="2949178" cy="1600571"/>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5451CD3-732F-48EB-96AA-9861EE70C1E7}"/>
              </a:ext>
            </a:extLst>
          </p:cNvPr>
          <p:cNvSpPr>
            <a:spLocks noGrp="1"/>
          </p:cNvSpPr>
          <p:nvPr>
            <p:ph idx="1"/>
          </p:nvPr>
        </p:nvSpPr>
        <p:spPr>
          <a:xfrm>
            <a:off x="3887391" y="987655"/>
            <a:ext cx="4629150" cy="48747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DC7D1FE-218D-44BC-A293-E145CD8AC5B6}"/>
              </a:ext>
            </a:extLst>
          </p:cNvPr>
          <p:cNvSpPr>
            <a:spLocks noGrp="1"/>
          </p:cNvSpPr>
          <p:nvPr>
            <p:ph type="body" sz="half" idx="2"/>
          </p:nvPr>
        </p:nvSpPr>
        <p:spPr>
          <a:xfrm>
            <a:off x="629841" y="2057876"/>
            <a:ext cx="2949178" cy="381247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E6964C5-E1C6-4CCC-8717-C2A6A453DB44}"/>
              </a:ext>
            </a:extLst>
          </p:cNvPr>
          <p:cNvSpPr>
            <a:spLocks noGrp="1"/>
          </p:cNvSpPr>
          <p:nvPr>
            <p:ph type="dt" sz="half" idx="10"/>
          </p:nvPr>
        </p:nvSpPr>
        <p:spPr/>
        <p:txBody>
          <a:bodyPr/>
          <a:lstStyle/>
          <a:p>
            <a:fld id="{EEFE7B38-E408-4F4A-B4A5-8547F1F2199D}" type="datetimeFigureOut">
              <a:rPr lang="en-IN" smtClean="0"/>
              <a:t>01-06-2020</a:t>
            </a:fld>
            <a:endParaRPr lang="en-IN"/>
          </a:p>
        </p:txBody>
      </p:sp>
      <p:sp>
        <p:nvSpPr>
          <p:cNvPr id="6" name="Footer Placeholder 5">
            <a:extLst>
              <a:ext uri="{FF2B5EF4-FFF2-40B4-BE49-F238E27FC236}">
                <a16:creationId xmlns:a16="http://schemas.microsoft.com/office/drawing/2014/main" id="{FF0B4E84-4310-41FA-9FEB-8FCC20F33F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0910E0-582A-4210-A152-37434B0A9CFC}"/>
              </a:ext>
            </a:extLst>
          </p:cNvPr>
          <p:cNvSpPr>
            <a:spLocks noGrp="1"/>
          </p:cNvSpPr>
          <p:nvPr>
            <p:ph type="sldNum" sz="quarter" idx="12"/>
          </p:nvPr>
        </p:nvSpPr>
        <p:spPr/>
        <p:txBody>
          <a:bodyPr/>
          <a:lstStyle/>
          <a:p>
            <a:fld id="{978E4B6C-55C1-4F57-B7B5-BFA1AF1C9779}" type="slidenum">
              <a:rPr lang="en-IN" smtClean="0"/>
              <a:t>‹#›</a:t>
            </a:fld>
            <a:endParaRPr lang="en-IN"/>
          </a:p>
        </p:txBody>
      </p:sp>
    </p:spTree>
    <p:extLst>
      <p:ext uri="{BB962C8B-B14F-4D97-AF65-F5344CB8AC3E}">
        <p14:creationId xmlns:p14="http://schemas.microsoft.com/office/powerpoint/2010/main" val="2071981246"/>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8A721-91A3-4EB5-8EA4-9EEDD04BE28E}"/>
              </a:ext>
            </a:extLst>
          </p:cNvPr>
          <p:cNvSpPr>
            <a:spLocks noGrp="1"/>
          </p:cNvSpPr>
          <p:nvPr>
            <p:ph type="title"/>
          </p:nvPr>
        </p:nvSpPr>
        <p:spPr>
          <a:xfrm>
            <a:off x="629841" y="457306"/>
            <a:ext cx="2949178" cy="1600571"/>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E71029E-004E-4994-8A79-9369C50E905D}"/>
              </a:ext>
            </a:extLst>
          </p:cNvPr>
          <p:cNvSpPr>
            <a:spLocks noGrp="1"/>
          </p:cNvSpPr>
          <p:nvPr>
            <p:ph type="pic" idx="1"/>
          </p:nvPr>
        </p:nvSpPr>
        <p:spPr>
          <a:xfrm>
            <a:off x="3887391" y="987655"/>
            <a:ext cx="4629150" cy="4874754"/>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6ECAD6EC-AE26-46AB-8118-7C3BEA4C7925}"/>
              </a:ext>
            </a:extLst>
          </p:cNvPr>
          <p:cNvSpPr>
            <a:spLocks noGrp="1"/>
          </p:cNvSpPr>
          <p:nvPr>
            <p:ph type="body" sz="half" idx="2"/>
          </p:nvPr>
        </p:nvSpPr>
        <p:spPr>
          <a:xfrm>
            <a:off x="629841" y="2057876"/>
            <a:ext cx="2949178" cy="381247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54ED4EC-D3F3-4CF9-97F1-5661BAC7EC9F}"/>
              </a:ext>
            </a:extLst>
          </p:cNvPr>
          <p:cNvSpPr>
            <a:spLocks noGrp="1"/>
          </p:cNvSpPr>
          <p:nvPr>
            <p:ph type="dt" sz="half" idx="10"/>
          </p:nvPr>
        </p:nvSpPr>
        <p:spPr/>
        <p:txBody>
          <a:bodyPr/>
          <a:lstStyle/>
          <a:p>
            <a:fld id="{EEFE7B38-E408-4F4A-B4A5-8547F1F2199D}" type="datetimeFigureOut">
              <a:rPr lang="en-IN" smtClean="0"/>
              <a:t>01-06-2020</a:t>
            </a:fld>
            <a:endParaRPr lang="en-IN"/>
          </a:p>
        </p:txBody>
      </p:sp>
      <p:sp>
        <p:nvSpPr>
          <p:cNvPr id="6" name="Footer Placeholder 5">
            <a:extLst>
              <a:ext uri="{FF2B5EF4-FFF2-40B4-BE49-F238E27FC236}">
                <a16:creationId xmlns:a16="http://schemas.microsoft.com/office/drawing/2014/main" id="{BEEF13C1-4CBB-4458-BF56-225AF277760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17756A-99BF-4A7B-ACA0-EA85C026C9D0}"/>
              </a:ext>
            </a:extLst>
          </p:cNvPr>
          <p:cNvSpPr>
            <a:spLocks noGrp="1"/>
          </p:cNvSpPr>
          <p:nvPr>
            <p:ph type="sldNum" sz="quarter" idx="12"/>
          </p:nvPr>
        </p:nvSpPr>
        <p:spPr/>
        <p:txBody>
          <a:bodyPr/>
          <a:lstStyle/>
          <a:p>
            <a:fld id="{978E4B6C-55C1-4F57-B7B5-BFA1AF1C9779}" type="slidenum">
              <a:rPr lang="en-IN" smtClean="0"/>
              <a:t>‹#›</a:t>
            </a:fld>
            <a:endParaRPr lang="en-IN"/>
          </a:p>
        </p:txBody>
      </p:sp>
    </p:spTree>
    <p:extLst>
      <p:ext uri="{BB962C8B-B14F-4D97-AF65-F5344CB8AC3E}">
        <p14:creationId xmlns:p14="http://schemas.microsoft.com/office/powerpoint/2010/main" val="4085326126"/>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9949-BC31-46EE-B7A6-1FEE08AC541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6C02E67-3E3A-4F88-B3C9-8CD64C8A00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FA17F2-32B7-44B2-9B7B-0E22CBA4B56D}"/>
              </a:ext>
            </a:extLst>
          </p:cNvPr>
          <p:cNvSpPr>
            <a:spLocks noGrp="1"/>
          </p:cNvSpPr>
          <p:nvPr>
            <p:ph type="dt" sz="half" idx="10"/>
          </p:nvPr>
        </p:nvSpPr>
        <p:spPr/>
        <p:txBody>
          <a:bodyPr/>
          <a:lstStyle/>
          <a:p>
            <a:fld id="{EEFE7B38-E408-4F4A-B4A5-8547F1F2199D}" type="datetimeFigureOut">
              <a:rPr lang="en-IN" smtClean="0"/>
              <a:t>01-06-2020</a:t>
            </a:fld>
            <a:endParaRPr lang="en-IN"/>
          </a:p>
        </p:txBody>
      </p:sp>
      <p:sp>
        <p:nvSpPr>
          <p:cNvPr id="5" name="Footer Placeholder 4">
            <a:extLst>
              <a:ext uri="{FF2B5EF4-FFF2-40B4-BE49-F238E27FC236}">
                <a16:creationId xmlns:a16="http://schemas.microsoft.com/office/drawing/2014/main" id="{D5FC250C-F8A5-4EAC-9C30-E2EDE699C9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5E050D-C7B6-4C1E-9D81-6750A520098D}"/>
              </a:ext>
            </a:extLst>
          </p:cNvPr>
          <p:cNvSpPr>
            <a:spLocks noGrp="1"/>
          </p:cNvSpPr>
          <p:nvPr>
            <p:ph type="sldNum" sz="quarter" idx="12"/>
          </p:nvPr>
        </p:nvSpPr>
        <p:spPr/>
        <p:txBody>
          <a:bodyPr/>
          <a:lstStyle/>
          <a:p>
            <a:fld id="{978E4B6C-55C1-4F57-B7B5-BFA1AF1C9779}" type="slidenum">
              <a:rPr lang="en-IN" smtClean="0"/>
              <a:t>‹#›</a:t>
            </a:fld>
            <a:endParaRPr lang="en-IN"/>
          </a:p>
        </p:txBody>
      </p:sp>
    </p:spTree>
    <p:extLst>
      <p:ext uri="{BB962C8B-B14F-4D97-AF65-F5344CB8AC3E}">
        <p14:creationId xmlns:p14="http://schemas.microsoft.com/office/powerpoint/2010/main" val="4196979750"/>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BD9BEE-EE8C-4BAF-97CA-37BE1EF27156}"/>
              </a:ext>
            </a:extLst>
          </p:cNvPr>
          <p:cNvSpPr>
            <a:spLocks noGrp="1"/>
          </p:cNvSpPr>
          <p:nvPr>
            <p:ph type="title" orient="vert"/>
          </p:nvPr>
        </p:nvSpPr>
        <p:spPr>
          <a:xfrm>
            <a:off x="6543676" y="365209"/>
            <a:ext cx="1971675" cy="5813184"/>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FDCB6F-FFE2-4AE5-9ACD-80EBE37BD576}"/>
              </a:ext>
            </a:extLst>
          </p:cNvPr>
          <p:cNvSpPr>
            <a:spLocks noGrp="1"/>
          </p:cNvSpPr>
          <p:nvPr>
            <p:ph type="body" orient="vert" idx="1"/>
          </p:nvPr>
        </p:nvSpPr>
        <p:spPr>
          <a:xfrm>
            <a:off x="628651" y="365209"/>
            <a:ext cx="5800725" cy="58131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7954C3-9E44-43B3-9BFA-4CD8C4A08EC9}"/>
              </a:ext>
            </a:extLst>
          </p:cNvPr>
          <p:cNvSpPr>
            <a:spLocks noGrp="1"/>
          </p:cNvSpPr>
          <p:nvPr>
            <p:ph type="dt" sz="half" idx="10"/>
          </p:nvPr>
        </p:nvSpPr>
        <p:spPr/>
        <p:txBody>
          <a:bodyPr/>
          <a:lstStyle/>
          <a:p>
            <a:fld id="{EEFE7B38-E408-4F4A-B4A5-8547F1F2199D}" type="datetimeFigureOut">
              <a:rPr lang="en-IN" smtClean="0"/>
              <a:t>01-06-2020</a:t>
            </a:fld>
            <a:endParaRPr lang="en-IN"/>
          </a:p>
        </p:txBody>
      </p:sp>
      <p:sp>
        <p:nvSpPr>
          <p:cNvPr id="5" name="Footer Placeholder 4">
            <a:extLst>
              <a:ext uri="{FF2B5EF4-FFF2-40B4-BE49-F238E27FC236}">
                <a16:creationId xmlns:a16="http://schemas.microsoft.com/office/drawing/2014/main" id="{1793850A-5897-4D18-BB7B-832934EB54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0265C7-5D9C-4D94-9C20-ED34415B151A}"/>
              </a:ext>
            </a:extLst>
          </p:cNvPr>
          <p:cNvSpPr>
            <a:spLocks noGrp="1"/>
          </p:cNvSpPr>
          <p:nvPr>
            <p:ph type="sldNum" sz="quarter" idx="12"/>
          </p:nvPr>
        </p:nvSpPr>
        <p:spPr/>
        <p:txBody>
          <a:bodyPr/>
          <a:lstStyle/>
          <a:p>
            <a:fld id="{978E4B6C-55C1-4F57-B7B5-BFA1AF1C9779}" type="slidenum">
              <a:rPr lang="en-IN" smtClean="0"/>
              <a:t>‹#›</a:t>
            </a:fld>
            <a:endParaRPr lang="en-IN"/>
          </a:p>
        </p:txBody>
      </p:sp>
    </p:spTree>
    <p:extLst>
      <p:ext uri="{BB962C8B-B14F-4D97-AF65-F5344CB8AC3E}">
        <p14:creationId xmlns:p14="http://schemas.microsoft.com/office/powerpoint/2010/main" val="199147077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1260476" y="400144"/>
            <a:ext cx="7488300" cy="50811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
          <p:cNvSpPr txBox="1">
            <a:spLocks noGrp="1"/>
          </p:cNvSpPr>
          <p:nvPr>
            <p:ph type="body" idx="1"/>
          </p:nvPr>
        </p:nvSpPr>
        <p:spPr>
          <a:xfrm>
            <a:off x="1258887" y="1197252"/>
            <a:ext cx="3667200" cy="5257618"/>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Arial"/>
              <a:buChar char="•"/>
              <a:defRPr sz="2800"/>
            </a:lvl1pPr>
            <a:lvl2pPr marL="914400" lvl="1" indent="-381000" algn="l">
              <a:spcBef>
                <a:spcPts val="48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20" name="Google Shape;20;p5"/>
          <p:cNvSpPr txBox="1">
            <a:spLocks noGrp="1"/>
          </p:cNvSpPr>
          <p:nvPr>
            <p:ph type="body" idx="2"/>
          </p:nvPr>
        </p:nvSpPr>
        <p:spPr>
          <a:xfrm>
            <a:off x="5078413" y="1197252"/>
            <a:ext cx="3668700" cy="5257618"/>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Arial"/>
              <a:buChar char="•"/>
              <a:defRPr sz="2800"/>
            </a:lvl1pPr>
            <a:lvl2pPr marL="914400" lvl="1" indent="-381000" algn="l">
              <a:spcBef>
                <a:spcPts val="48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457200" y="274702"/>
            <a:ext cx="8229600" cy="114346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6"/>
          <p:cNvSpPr txBox="1">
            <a:spLocks noGrp="1"/>
          </p:cNvSpPr>
          <p:nvPr>
            <p:ph type="body" idx="1"/>
          </p:nvPr>
        </p:nvSpPr>
        <p:spPr>
          <a:xfrm>
            <a:off x="457200" y="1535468"/>
            <a:ext cx="4040100" cy="639748"/>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Arial"/>
              <a:buNone/>
              <a:defRPr sz="2400" b="1"/>
            </a:lvl1pPr>
            <a:lvl2pPr marL="914400" lvl="1" indent="-228600" algn="l">
              <a:spcBef>
                <a:spcPts val="400"/>
              </a:spcBef>
              <a:spcAft>
                <a:spcPts val="0"/>
              </a:spcAft>
              <a:buClr>
                <a:schemeClr val="dk1"/>
              </a:buClr>
              <a:buSzPts val="2000"/>
              <a:buFont typeface="Arial"/>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24" name="Google Shape;24;p6"/>
          <p:cNvSpPr txBox="1">
            <a:spLocks noGrp="1"/>
          </p:cNvSpPr>
          <p:nvPr>
            <p:ph type="body" idx="2"/>
          </p:nvPr>
        </p:nvSpPr>
        <p:spPr>
          <a:xfrm>
            <a:off x="457200" y="2175379"/>
            <a:ext cx="4040100" cy="3952115"/>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Arial"/>
              <a:buChar char="•"/>
              <a:defRPr sz="2400"/>
            </a:lvl1pPr>
            <a:lvl2pPr marL="914400" lvl="1" indent="-355600" algn="l">
              <a:spcBef>
                <a:spcPts val="400"/>
              </a:spcBef>
              <a:spcAft>
                <a:spcPts val="0"/>
              </a:spcAft>
              <a:buClr>
                <a:schemeClr val="dk1"/>
              </a:buClr>
              <a:buSzPts val="2000"/>
              <a:buFont typeface="Arial"/>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25" name="Google Shape;25;p6"/>
          <p:cNvSpPr txBox="1">
            <a:spLocks noGrp="1"/>
          </p:cNvSpPr>
          <p:nvPr>
            <p:ph type="body" idx="3"/>
          </p:nvPr>
        </p:nvSpPr>
        <p:spPr>
          <a:xfrm>
            <a:off x="4645025" y="1535468"/>
            <a:ext cx="4041900" cy="639748"/>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Arial"/>
              <a:buNone/>
              <a:defRPr sz="2400" b="1"/>
            </a:lvl1pPr>
            <a:lvl2pPr marL="914400" lvl="1" indent="-228600" algn="l">
              <a:spcBef>
                <a:spcPts val="400"/>
              </a:spcBef>
              <a:spcAft>
                <a:spcPts val="0"/>
              </a:spcAft>
              <a:buClr>
                <a:schemeClr val="dk1"/>
              </a:buClr>
              <a:buSzPts val="2000"/>
              <a:buFont typeface="Arial"/>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26" name="Google Shape;26;p6"/>
          <p:cNvSpPr txBox="1">
            <a:spLocks noGrp="1"/>
          </p:cNvSpPr>
          <p:nvPr>
            <p:ph type="body" idx="4"/>
          </p:nvPr>
        </p:nvSpPr>
        <p:spPr>
          <a:xfrm>
            <a:off x="4645025" y="2175379"/>
            <a:ext cx="4041900" cy="3952115"/>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Arial"/>
              <a:buChar char="•"/>
              <a:defRPr sz="2400"/>
            </a:lvl1pPr>
            <a:lvl2pPr marL="914400" lvl="1" indent="-355600" algn="l">
              <a:spcBef>
                <a:spcPts val="400"/>
              </a:spcBef>
              <a:spcAft>
                <a:spcPts val="0"/>
              </a:spcAft>
              <a:buClr>
                <a:schemeClr val="dk1"/>
              </a:buClr>
              <a:buSzPts val="2000"/>
              <a:buFont typeface="Arial"/>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1260476" y="400144"/>
            <a:ext cx="7488300" cy="50811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2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30"/>
        <p:cNvGrpSpPr/>
        <p:nvPr/>
      </p:nvGrpSpPr>
      <p:grpSpPr>
        <a:xfrm>
          <a:off x="0" y="0"/>
          <a:ext cx="0" cy="0"/>
          <a:chOff x="0" y="0"/>
          <a:chExt cx="0" cy="0"/>
        </a:xfrm>
      </p:grpSpPr>
      <p:sp>
        <p:nvSpPr>
          <p:cNvPr id="31" name="Google Shape;31;p9"/>
          <p:cNvSpPr txBox="1">
            <a:spLocks noGrp="1"/>
          </p:cNvSpPr>
          <p:nvPr>
            <p:ph type="title"/>
          </p:nvPr>
        </p:nvSpPr>
        <p:spPr>
          <a:xfrm>
            <a:off x="457201" y="273114"/>
            <a:ext cx="3008400" cy="1162269"/>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9"/>
          <p:cNvSpPr txBox="1">
            <a:spLocks noGrp="1"/>
          </p:cNvSpPr>
          <p:nvPr>
            <p:ph type="body" idx="1"/>
          </p:nvPr>
        </p:nvSpPr>
        <p:spPr>
          <a:xfrm>
            <a:off x="3575051" y="273115"/>
            <a:ext cx="5111700" cy="5854555"/>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Font typeface="Arial"/>
              <a:buChar char="•"/>
              <a:defRPr sz="3200"/>
            </a:lvl1pPr>
            <a:lvl2pPr marL="914400" lvl="1" indent="-406400" algn="l">
              <a:spcBef>
                <a:spcPts val="560"/>
              </a:spcBef>
              <a:spcAft>
                <a:spcPts val="0"/>
              </a:spcAft>
              <a:buClr>
                <a:schemeClr val="dk1"/>
              </a:buClr>
              <a:buSzPts val="2800"/>
              <a:buFont typeface="Arial"/>
              <a:buChar char="–"/>
              <a:defRPr sz="2800"/>
            </a:lvl2pPr>
            <a:lvl3pPr marL="1371600" lvl="2" indent="-381000" algn="l">
              <a:spcBef>
                <a:spcPts val="480"/>
              </a:spcBef>
              <a:spcAft>
                <a:spcPts val="0"/>
              </a:spcAft>
              <a:buClr>
                <a:schemeClr val="dk1"/>
              </a:buClr>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33" name="Google Shape;33;p9"/>
          <p:cNvSpPr txBox="1">
            <a:spLocks noGrp="1"/>
          </p:cNvSpPr>
          <p:nvPr>
            <p:ph type="body" idx="2"/>
          </p:nvPr>
        </p:nvSpPr>
        <p:spPr>
          <a:xfrm>
            <a:off x="457201" y="1435432"/>
            <a:ext cx="3008400" cy="4692287"/>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Arial"/>
              <a:buNone/>
              <a:defRPr sz="1400"/>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1792288" y="4801712"/>
            <a:ext cx="5486400" cy="56693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a:spLocks noGrp="1"/>
          </p:cNvSpPr>
          <p:nvPr>
            <p:ph type="pic" idx="2"/>
          </p:nvPr>
        </p:nvSpPr>
        <p:spPr>
          <a:xfrm>
            <a:off x="1792288" y="612917"/>
            <a:ext cx="5486400" cy="4115753"/>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37" name="Google Shape;37;p10"/>
          <p:cNvSpPr txBox="1">
            <a:spLocks noGrp="1"/>
          </p:cNvSpPr>
          <p:nvPr>
            <p:ph type="body" idx="1"/>
          </p:nvPr>
        </p:nvSpPr>
        <p:spPr>
          <a:xfrm>
            <a:off x="1792288" y="5368582"/>
            <a:ext cx="5486400" cy="804987"/>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Arial"/>
              <a:buNone/>
              <a:defRPr sz="1400"/>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microsoft.com/office/2007/relationships/hdphoto" Target="../media/hdphoto1.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60476" y="400144"/>
            <a:ext cx="7488300" cy="508118"/>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600" b="1"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3600" b="1"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3600" b="1"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3600" b="1"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3600" b="1"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36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36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36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3600" b="1" i="0" u="none" strike="noStrike" cap="none">
                <a:solidFill>
                  <a:schemeClr val="lt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1258888" y="1197252"/>
            <a:ext cx="7488300" cy="5257618"/>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extLst>
              <a:ext uri="{BEBA8EAE-BF5A-486C-A8C5-ECC9F3942E4B}">
                <a14:imgProps xmlns:a14="http://schemas.microsoft.com/office/drawing/2010/main">
                  <a14:imgLayer r:embed="rId14">
                    <a14:imgEffect>
                      <a14:artisticWatercolorSponge trans="40000" brushSize="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60475" y="400142"/>
            <a:ext cx="7488238" cy="5081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ru-RU"/>
          </a:p>
        </p:txBody>
      </p:sp>
      <p:sp>
        <p:nvSpPr>
          <p:cNvPr id="1027" name="Rectangle 3"/>
          <p:cNvSpPr>
            <a:spLocks noGrp="1" noChangeArrowheads="1"/>
          </p:cNvSpPr>
          <p:nvPr>
            <p:ph type="body" idx="1"/>
          </p:nvPr>
        </p:nvSpPr>
        <p:spPr bwMode="auto">
          <a:xfrm>
            <a:off x="1258889" y="1197253"/>
            <a:ext cx="7488237" cy="52574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Tree>
    <p:extLst>
      <p:ext uri="{BB962C8B-B14F-4D97-AF65-F5344CB8AC3E}">
        <p14:creationId xmlns:p14="http://schemas.microsoft.com/office/powerpoint/2010/main" val="23950272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hangingPunct="1">
        <a:spcBef>
          <a:spcPct val="0"/>
        </a:spcBef>
        <a:spcAft>
          <a:spcPct val="0"/>
        </a:spcAft>
        <a:defRPr sz="3600" b="1">
          <a:solidFill>
            <a:schemeClr val="bg1"/>
          </a:solidFill>
          <a:latin typeface="+mj-lt"/>
          <a:ea typeface="+mj-ea"/>
          <a:cs typeface="+mj-cs"/>
        </a:defRPr>
      </a:lvl1pPr>
      <a:lvl2pPr algn="l" rtl="0" eaLnBrk="1" fontAlgn="base" hangingPunct="1">
        <a:spcBef>
          <a:spcPct val="0"/>
        </a:spcBef>
        <a:spcAft>
          <a:spcPct val="0"/>
        </a:spcAft>
        <a:defRPr sz="3600" b="1">
          <a:solidFill>
            <a:schemeClr val="bg1"/>
          </a:solidFill>
          <a:latin typeface="Arial" charset="0"/>
        </a:defRPr>
      </a:lvl2pPr>
      <a:lvl3pPr algn="l" rtl="0" eaLnBrk="1" fontAlgn="base" hangingPunct="1">
        <a:spcBef>
          <a:spcPct val="0"/>
        </a:spcBef>
        <a:spcAft>
          <a:spcPct val="0"/>
        </a:spcAft>
        <a:defRPr sz="3600" b="1">
          <a:solidFill>
            <a:schemeClr val="bg1"/>
          </a:solidFill>
          <a:latin typeface="Arial" charset="0"/>
        </a:defRPr>
      </a:lvl3pPr>
      <a:lvl4pPr algn="l" rtl="0" eaLnBrk="1" fontAlgn="base" hangingPunct="1">
        <a:spcBef>
          <a:spcPct val="0"/>
        </a:spcBef>
        <a:spcAft>
          <a:spcPct val="0"/>
        </a:spcAft>
        <a:defRPr sz="3600" b="1">
          <a:solidFill>
            <a:schemeClr val="bg1"/>
          </a:solidFill>
          <a:latin typeface="Arial" charset="0"/>
        </a:defRPr>
      </a:lvl4pPr>
      <a:lvl5pPr algn="l" rtl="0" eaLnBrk="1" fontAlgn="base" hangingPunct="1">
        <a:spcBef>
          <a:spcPct val="0"/>
        </a:spcBef>
        <a:spcAft>
          <a:spcPct val="0"/>
        </a:spcAft>
        <a:defRPr sz="3600" b="1">
          <a:solidFill>
            <a:schemeClr val="bg1"/>
          </a:solidFill>
          <a:latin typeface="Arial" charset="0"/>
        </a:defRPr>
      </a:lvl5pPr>
      <a:lvl6pPr marL="457200" algn="l" rtl="0" eaLnBrk="1" fontAlgn="base" hangingPunct="1">
        <a:spcBef>
          <a:spcPct val="0"/>
        </a:spcBef>
        <a:spcAft>
          <a:spcPct val="0"/>
        </a:spcAft>
        <a:defRPr sz="3600" b="1">
          <a:solidFill>
            <a:schemeClr val="bg1"/>
          </a:solidFill>
          <a:latin typeface="Arial" charset="0"/>
        </a:defRPr>
      </a:lvl6pPr>
      <a:lvl7pPr marL="914400" algn="l" rtl="0" eaLnBrk="1" fontAlgn="base" hangingPunct="1">
        <a:spcBef>
          <a:spcPct val="0"/>
        </a:spcBef>
        <a:spcAft>
          <a:spcPct val="0"/>
        </a:spcAft>
        <a:defRPr sz="3600" b="1">
          <a:solidFill>
            <a:schemeClr val="bg1"/>
          </a:solidFill>
          <a:latin typeface="Arial" charset="0"/>
        </a:defRPr>
      </a:lvl7pPr>
      <a:lvl8pPr marL="1371600" algn="l" rtl="0" eaLnBrk="1" fontAlgn="base" hangingPunct="1">
        <a:spcBef>
          <a:spcPct val="0"/>
        </a:spcBef>
        <a:spcAft>
          <a:spcPct val="0"/>
        </a:spcAft>
        <a:defRPr sz="3600" b="1">
          <a:solidFill>
            <a:schemeClr val="bg1"/>
          </a:solidFill>
          <a:latin typeface="Arial" charset="0"/>
        </a:defRPr>
      </a:lvl8pPr>
      <a:lvl9pPr marL="1828800" algn="l" rtl="0" eaLnBrk="1" fontAlgn="base" hangingPunct="1">
        <a:spcBef>
          <a:spcPct val="0"/>
        </a:spcBef>
        <a:spcAft>
          <a:spcPct val="0"/>
        </a:spcAft>
        <a:defRPr sz="3600" b="1">
          <a:solidFill>
            <a:schemeClr val="bg1"/>
          </a:solidFill>
          <a:latin typeface="Arial" charset="0"/>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b="1">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82F86B-70B9-4D70-8D0D-D9ED4BE87A0E}"/>
              </a:ext>
            </a:extLst>
          </p:cNvPr>
          <p:cNvSpPr>
            <a:spLocks noGrp="1"/>
          </p:cNvSpPr>
          <p:nvPr>
            <p:ph type="title"/>
          </p:nvPr>
        </p:nvSpPr>
        <p:spPr>
          <a:xfrm>
            <a:off x="628650" y="365211"/>
            <a:ext cx="7886700" cy="132587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A17B85-AE49-44A4-972B-078403C1F508}"/>
              </a:ext>
            </a:extLst>
          </p:cNvPr>
          <p:cNvSpPr>
            <a:spLocks noGrp="1"/>
          </p:cNvSpPr>
          <p:nvPr>
            <p:ph type="body" idx="1"/>
          </p:nvPr>
        </p:nvSpPr>
        <p:spPr>
          <a:xfrm>
            <a:off x="628650" y="1826048"/>
            <a:ext cx="7886700" cy="435234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A2FF81-8F57-459A-B2F3-055EA53AF2EE}"/>
              </a:ext>
            </a:extLst>
          </p:cNvPr>
          <p:cNvSpPr>
            <a:spLocks noGrp="1"/>
          </p:cNvSpPr>
          <p:nvPr>
            <p:ph type="dt" sz="half" idx="2"/>
          </p:nvPr>
        </p:nvSpPr>
        <p:spPr>
          <a:xfrm>
            <a:off x="628650" y="6357823"/>
            <a:ext cx="2057400" cy="365210"/>
          </a:xfrm>
          <a:prstGeom prst="rect">
            <a:avLst/>
          </a:prstGeom>
        </p:spPr>
        <p:txBody>
          <a:bodyPr vert="horz" lIns="91440" tIns="45720" rIns="91440" bIns="45720" rtlCol="0" anchor="ctr"/>
          <a:lstStyle>
            <a:lvl1pPr algn="l">
              <a:defRPr sz="900">
                <a:solidFill>
                  <a:schemeClr val="tx1">
                    <a:tint val="75000"/>
                  </a:schemeClr>
                </a:solidFill>
              </a:defRPr>
            </a:lvl1pPr>
          </a:lstStyle>
          <a:p>
            <a:fld id="{EEFE7B38-E408-4F4A-B4A5-8547F1F2199D}" type="datetimeFigureOut">
              <a:rPr lang="en-IN" smtClean="0"/>
              <a:t>01-06-2020</a:t>
            </a:fld>
            <a:endParaRPr lang="en-IN"/>
          </a:p>
        </p:txBody>
      </p:sp>
      <p:sp>
        <p:nvSpPr>
          <p:cNvPr id="5" name="Footer Placeholder 4">
            <a:extLst>
              <a:ext uri="{FF2B5EF4-FFF2-40B4-BE49-F238E27FC236}">
                <a16:creationId xmlns:a16="http://schemas.microsoft.com/office/drawing/2014/main" id="{AEB61000-1580-427F-BFCB-E8D857914680}"/>
              </a:ext>
            </a:extLst>
          </p:cNvPr>
          <p:cNvSpPr>
            <a:spLocks noGrp="1"/>
          </p:cNvSpPr>
          <p:nvPr>
            <p:ph type="ftr" sz="quarter" idx="3"/>
          </p:nvPr>
        </p:nvSpPr>
        <p:spPr>
          <a:xfrm>
            <a:off x="3028950" y="6357823"/>
            <a:ext cx="3086100" cy="36521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65AF574-6BBE-4C2A-AF92-90580D8131B6}"/>
              </a:ext>
            </a:extLst>
          </p:cNvPr>
          <p:cNvSpPr>
            <a:spLocks noGrp="1"/>
          </p:cNvSpPr>
          <p:nvPr>
            <p:ph type="sldNum" sz="quarter" idx="4"/>
          </p:nvPr>
        </p:nvSpPr>
        <p:spPr>
          <a:xfrm>
            <a:off x="6457950" y="6357823"/>
            <a:ext cx="2057400" cy="365210"/>
          </a:xfrm>
          <a:prstGeom prst="rect">
            <a:avLst/>
          </a:prstGeom>
        </p:spPr>
        <p:txBody>
          <a:bodyPr vert="horz" lIns="91440" tIns="45720" rIns="91440" bIns="45720" rtlCol="0" anchor="ctr"/>
          <a:lstStyle>
            <a:lvl1pPr algn="r">
              <a:defRPr sz="900">
                <a:solidFill>
                  <a:schemeClr val="tx1">
                    <a:tint val="75000"/>
                  </a:schemeClr>
                </a:solidFill>
              </a:defRPr>
            </a:lvl1pPr>
          </a:lstStyle>
          <a:p>
            <a:fld id="{978E4B6C-55C1-4F57-B7B5-BFA1AF1C9779}" type="slidenum">
              <a:rPr lang="en-IN" smtClean="0"/>
              <a:t>‹#›</a:t>
            </a:fld>
            <a:endParaRPr lang="en-IN"/>
          </a:p>
        </p:txBody>
      </p:sp>
    </p:spTree>
    <p:extLst>
      <p:ext uri="{BB962C8B-B14F-4D97-AF65-F5344CB8AC3E}">
        <p14:creationId xmlns:p14="http://schemas.microsoft.com/office/powerpoint/2010/main" val="273399290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notesSlide" Target="../notesSlides/notesSlide15.xml"/><Relationship Id="rId7"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25.jpeg"/><Relationship Id="rId5" Type="http://schemas.openxmlformats.org/officeDocument/2006/relationships/image" Target="../media/image26.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27.jpeg"/><Relationship Id="rId5" Type="http://schemas.openxmlformats.org/officeDocument/2006/relationships/image" Target="../media/image23.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28.jpeg"/><Relationship Id="rId5" Type="http://schemas.openxmlformats.org/officeDocument/2006/relationships/image" Target="../media/image24.jpe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8.xml"/><Relationship Id="rId5" Type="http://schemas.openxmlformats.org/officeDocument/2006/relationships/image" Target="../media/image29.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10.xml"/><Relationship Id="rId5" Type="http://schemas.openxmlformats.org/officeDocument/2006/relationships/image" Target="../media/image30.jpe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11.xml"/><Relationship Id="rId5" Type="http://schemas.openxmlformats.org/officeDocument/2006/relationships/image" Target="../media/image31.jpe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12.xml"/><Relationship Id="rId5" Type="http://schemas.openxmlformats.org/officeDocument/2006/relationships/image" Target="../media/image32.jpe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14.xml"/><Relationship Id="rId5" Type="http://schemas.openxmlformats.org/officeDocument/2006/relationships/image" Target="../media/image33.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3"/>
          <p:cNvSpPr txBox="1">
            <a:spLocks noGrp="1"/>
          </p:cNvSpPr>
          <p:nvPr>
            <p:ph type="ctrTitle"/>
          </p:nvPr>
        </p:nvSpPr>
        <p:spPr>
          <a:xfrm>
            <a:off x="4137029" y="2521536"/>
            <a:ext cx="4322763" cy="720893"/>
          </a:xfrm>
          <a:prstGeom prst="rect">
            <a:avLst/>
          </a:prstGeom>
          <a:noFill/>
          <a:ln>
            <a:noFill/>
          </a:ln>
          <a:effectLst>
            <a:outerShdw dist="17961" dir="2700000" algn="ctr" rotWithShape="0">
              <a:schemeClr val="lt2"/>
            </a:outerShdw>
          </a:effectLst>
        </p:spPr>
        <p:txBody>
          <a:bodyPr spcFirstLastPara="1" wrap="square" lIns="91425" tIns="45700" rIns="91425" bIns="45700" anchor="ctr" anchorCtr="0">
            <a:noAutofit/>
          </a:bodyPr>
          <a:lstStyle/>
          <a:p>
            <a:pPr marL="0" lvl="0" indent="0" algn="r" rtl="0">
              <a:spcBef>
                <a:spcPts val="0"/>
              </a:spcBef>
              <a:spcAft>
                <a:spcPts val="0"/>
              </a:spcAft>
              <a:buNone/>
            </a:pPr>
            <a:r>
              <a:rPr lang="en" sz="4000">
                <a:latin typeface="Rockwell"/>
                <a:ea typeface="Rockwell"/>
                <a:cs typeface="Rockwell"/>
                <a:sym typeface="Rockwell"/>
              </a:rPr>
              <a:t>SURGICAL LIGHTS</a:t>
            </a:r>
            <a:endParaRPr sz="4000">
              <a:latin typeface="Rockwell"/>
              <a:ea typeface="Rockwell"/>
              <a:cs typeface="Rockwell"/>
              <a:sym typeface="Rockwe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1260475" y="400144"/>
            <a:ext cx="7488238" cy="50811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 sz="3000">
                <a:solidFill>
                  <a:srgbClr val="FFFFFF"/>
                </a:solidFill>
                <a:latin typeface="Calibri"/>
                <a:ea typeface="Calibri"/>
                <a:cs typeface="Calibri"/>
                <a:sym typeface="Calibri"/>
              </a:rPr>
              <a:t>NEED FOR SURGICAL LIGHTS</a:t>
            </a:r>
            <a:endParaRPr/>
          </a:p>
        </p:txBody>
      </p:sp>
      <p:sp>
        <p:nvSpPr>
          <p:cNvPr id="131" name="Google Shape;131;p22"/>
          <p:cNvSpPr txBox="1"/>
          <p:nvPr/>
        </p:nvSpPr>
        <p:spPr>
          <a:xfrm>
            <a:off x="0" y="1125006"/>
            <a:ext cx="9144000" cy="5233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800" b="1">
                <a:solidFill>
                  <a:srgbClr val="A59175"/>
                </a:solidFill>
                <a:latin typeface="Arial"/>
                <a:ea typeface="Arial"/>
                <a:cs typeface="Arial"/>
                <a:sym typeface="Arial"/>
              </a:rPr>
              <a:t>Improved Visualization</a:t>
            </a:r>
            <a:endParaRPr/>
          </a:p>
        </p:txBody>
      </p:sp>
      <p:sp>
        <p:nvSpPr>
          <p:cNvPr id="132" name="Google Shape;132;p22"/>
          <p:cNvSpPr/>
          <p:nvPr/>
        </p:nvSpPr>
        <p:spPr>
          <a:xfrm>
            <a:off x="4272314" y="2565499"/>
            <a:ext cx="4716016" cy="201669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1800"/>
              <a:buFont typeface="Tahoma"/>
              <a:buChar char="•"/>
            </a:pPr>
            <a:r>
              <a:rPr lang="en-IN" sz="1800" b="0" dirty="0">
                <a:solidFill>
                  <a:schemeClr val="dk1"/>
                </a:solidFill>
                <a:latin typeface="Tahoma"/>
                <a:ea typeface="Tahoma"/>
                <a:cs typeface="Tahoma"/>
                <a:sym typeface="Tahoma"/>
              </a:rPr>
              <a:t>I</a:t>
            </a:r>
            <a:r>
              <a:rPr lang="en" sz="1800" b="0" dirty="0">
                <a:solidFill>
                  <a:schemeClr val="dk1"/>
                </a:solidFill>
                <a:latin typeface="Tahoma"/>
                <a:ea typeface="Tahoma"/>
                <a:cs typeface="Tahoma"/>
                <a:sym typeface="Tahoma"/>
              </a:rPr>
              <a:t>lluminate the surgical site for optimal visualization of small, low-contrast objects at varying depths in incisions and body cavities.</a:t>
            </a:r>
            <a:endParaRPr sz="1800" b="0" dirty="0">
              <a:solidFill>
                <a:schemeClr val="dk1"/>
              </a:solidFill>
              <a:latin typeface="Tahoma"/>
              <a:ea typeface="Tahoma"/>
              <a:cs typeface="Tahoma"/>
              <a:sym typeface="Tahoma"/>
            </a:endParaRPr>
          </a:p>
          <a:p>
            <a:pPr marL="342900" marR="0" lvl="0" indent="-241300" algn="l" rtl="0">
              <a:lnSpc>
                <a:spcPct val="90000"/>
              </a:lnSpc>
              <a:spcBef>
                <a:spcPts val="320"/>
              </a:spcBef>
              <a:spcAft>
                <a:spcPts val="0"/>
              </a:spcAft>
              <a:buClr>
                <a:schemeClr val="dk1"/>
              </a:buClr>
              <a:buSzPts val="1600"/>
              <a:buFont typeface="Arial"/>
              <a:buNone/>
            </a:pPr>
            <a:endParaRPr sz="1600" b="1" dirty="0">
              <a:solidFill>
                <a:schemeClr val="dk1"/>
              </a:solidFill>
              <a:latin typeface="Arial"/>
              <a:ea typeface="Arial"/>
              <a:cs typeface="Arial"/>
              <a:sym typeface="Arial"/>
            </a:endParaRPr>
          </a:p>
        </p:txBody>
      </p:sp>
      <p:pic>
        <p:nvPicPr>
          <p:cNvPr id="133" name="Google Shape;133;p22" descr="A group of people in a room&#10;&#10;Description automatically generated"/>
          <p:cNvPicPr preferRelativeResize="0"/>
          <p:nvPr/>
        </p:nvPicPr>
        <p:blipFill rotWithShape="1">
          <a:blip r:embed="rId4">
            <a:alphaModFix/>
          </a:blip>
          <a:srcRect/>
          <a:stretch/>
        </p:blipFill>
        <p:spPr>
          <a:xfrm>
            <a:off x="159046" y="2421450"/>
            <a:ext cx="4101694" cy="2304789"/>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1260475" y="400144"/>
            <a:ext cx="7488238" cy="50811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 sz="3000">
                <a:solidFill>
                  <a:srgbClr val="FFFFFF"/>
                </a:solidFill>
                <a:latin typeface="Calibri"/>
                <a:ea typeface="Calibri"/>
                <a:cs typeface="Calibri"/>
                <a:sym typeface="Calibri"/>
              </a:rPr>
              <a:t>NEED FOR SURGICAL LIGHTS</a:t>
            </a:r>
            <a:endParaRPr/>
          </a:p>
        </p:txBody>
      </p:sp>
      <p:sp>
        <p:nvSpPr>
          <p:cNvPr id="139" name="Google Shape;139;p23"/>
          <p:cNvSpPr txBox="1"/>
          <p:nvPr/>
        </p:nvSpPr>
        <p:spPr>
          <a:xfrm>
            <a:off x="0" y="1125006"/>
            <a:ext cx="9144000" cy="5233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800" b="1">
                <a:solidFill>
                  <a:srgbClr val="A59175"/>
                </a:solidFill>
                <a:latin typeface="Arial"/>
                <a:ea typeface="Arial"/>
                <a:cs typeface="Arial"/>
                <a:sym typeface="Arial"/>
              </a:rPr>
              <a:t>Enhancement of Deep Colours</a:t>
            </a:r>
            <a:endParaRPr/>
          </a:p>
        </p:txBody>
      </p:sp>
      <p:sp>
        <p:nvSpPr>
          <p:cNvPr id="140" name="Google Shape;140;p23"/>
          <p:cNvSpPr/>
          <p:nvPr/>
        </p:nvSpPr>
        <p:spPr>
          <a:xfrm>
            <a:off x="4427985" y="2565498"/>
            <a:ext cx="4716016" cy="3601235"/>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1600"/>
              <a:buFont typeface="Arial"/>
              <a:buChar char="•"/>
            </a:pPr>
            <a:r>
              <a:rPr lang="en" sz="1600" b="0" dirty="0">
                <a:solidFill>
                  <a:schemeClr val="dk1"/>
                </a:solidFill>
                <a:latin typeface="Arial"/>
                <a:ea typeface="Arial"/>
                <a:cs typeface="Arial"/>
                <a:sym typeface="Arial"/>
              </a:rPr>
              <a:t>Hue should be such that it is easy to distinguish between different parts of the body ex: tissues, veins, wounds all should be of different identifiable colours.</a:t>
            </a:r>
            <a:endParaRPr dirty="0"/>
          </a:p>
          <a:p>
            <a:pPr marL="342900" marR="0" lvl="0" indent="-342900" algn="l" rtl="0">
              <a:lnSpc>
                <a:spcPct val="90000"/>
              </a:lnSpc>
              <a:spcBef>
                <a:spcPts val="320"/>
              </a:spcBef>
              <a:spcAft>
                <a:spcPts val="0"/>
              </a:spcAft>
              <a:buClr>
                <a:schemeClr val="dk1"/>
              </a:buClr>
              <a:buSzPts val="1600"/>
              <a:buFont typeface="Arial"/>
              <a:buChar char="•"/>
            </a:pPr>
            <a:r>
              <a:rPr lang="en" sz="1600" b="0" dirty="0">
                <a:solidFill>
                  <a:schemeClr val="dk1"/>
                </a:solidFill>
                <a:latin typeface="Arial"/>
                <a:ea typeface="Arial"/>
                <a:cs typeface="Arial"/>
                <a:sym typeface="Arial"/>
              </a:rPr>
              <a:t>CRI&gt;95</a:t>
            </a:r>
            <a:endParaRPr sz="1600" b="0" dirty="0">
              <a:solidFill>
                <a:schemeClr val="dk1"/>
              </a:solidFill>
              <a:latin typeface="Arial"/>
              <a:ea typeface="Arial"/>
              <a:cs typeface="Arial"/>
              <a:sym typeface="Arial"/>
            </a:endParaRPr>
          </a:p>
        </p:txBody>
      </p:sp>
      <p:pic>
        <p:nvPicPr>
          <p:cNvPr id="141" name="Google Shape;141;p23"/>
          <p:cNvPicPr preferRelativeResize="0"/>
          <p:nvPr/>
        </p:nvPicPr>
        <p:blipFill rotWithShape="1">
          <a:blip r:embed="rId4">
            <a:alphaModFix/>
          </a:blip>
          <a:srcRect/>
          <a:stretch/>
        </p:blipFill>
        <p:spPr>
          <a:xfrm>
            <a:off x="539556" y="2277401"/>
            <a:ext cx="3681179" cy="2678679"/>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
        <p:cNvGrpSpPr/>
        <p:nvPr/>
      </p:nvGrpSpPr>
      <p:grpSpPr>
        <a:xfrm>
          <a:off x="0" y="0"/>
          <a:ext cx="0" cy="0"/>
          <a:chOff x="0" y="0"/>
          <a:chExt cx="0" cy="0"/>
        </a:xfrm>
      </p:grpSpPr>
      <p:sp>
        <p:nvSpPr>
          <p:cNvPr id="146" name="Google Shape;146;p24"/>
          <p:cNvSpPr txBox="1">
            <a:spLocks noGrp="1"/>
          </p:cNvSpPr>
          <p:nvPr>
            <p:ph type="title"/>
          </p:nvPr>
        </p:nvSpPr>
        <p:spPr>
          <a:xfrm>
            <a:off x="1260475" y="400144"/>
            <a:ext cx="7488238" cy="50811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 sz="3000">
                <a:solidFill>
                  <a:srgbClr val="FFFFFF"/>
                </a:solidFill>
                <a:latin typeface="Calibri"/>
                <a:ea typeface="Calibri"/>
                <a:cs typeface="Calibri"/>
                <a:sym typeface="Calibri"/>
              </a:rPr>
              <a:t>NEED FOR SURGICAL LIGHTS</a:t>
            </a:r>
            <a:endParaRPr/>
          </a:p>
        </p:txBody>
      </p:sp>
      <p:sp>
        <p:nvSpPr>
          <p:cNvPr id="147" name="Google Shape;147;p24"/>
          <p:cNvSpPr txBox="1"/>
          <p:nvPr/>
        </p:nvSpPr>
        <p:spPr>
          <a:xfrm>
            <a:off x="0" y="1125006"/>
            <a:ext cx="9144000" cy="5233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800" b="1">
                <a:solidFill>
                  <a:srgbClr val="A59175"/>
                </a:solidFill>
                <a:latin typeface="Arial"/>
                <a:ea typeface="Arial"/>
                <a:cs typeface="Arial"/>
                <a:sym typeface="Arial"/>
              </a:rPr>
              <a:t>Deep Cavity Illumination</a:t>
            </a:r>
            <a:endParaRPr/>
          </a:p>
        </p:txBody>
      </p:sp>
      <p:sp>
        <p:nvSpPr>
          <p:cNvPr id="148" name="Google Shape;148;p24"/>
          <p:cNvSpPr/>
          <p:nvPr/>
        </p:nvSpPr>
        <p:spPr>
          <a:xfrm>
            <a:off x="4427985" y="2565498"/>
            <a:ext cx="4716016" cy="3601235"/>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1600"/>
              <a:buFont typeface="Arial"/>
              <a:buChar char="•"/>
            </a:pPr>
            <a:r>
              <a:rPr lang="en" sz="1600" b="0">
                <a:solidFill>
                  <a:schemeClr val="dk1"/>
                </a:solidFill>
                <a:latin typeface="Arial"/>
                <a:ea typeface="Arial"/>
                <a:cs typeface="Arial"/>
                <a:sym typeface="Arial"/>
              </a:rPr>
              <a:t>Overhead lights wont help due to shadows.</a:t>
            </a:r>
            <a:endParaRPr/>
          </a:p>
          <a:p>
            <a:pPr marL="342900" marR="0" lvl="0" indent="-342900" algn="l" rtl="0">
              <a:lnSpc>
                <a:spcPct val="90000"/>
              </a:lnSpc>
              <a:spcBef>
                <a:spcPts val="320"/>
              </a:spcBef>
              <a:spcAft>
                <a:spcPts val="0"/>
              </a:spcAft>
              <a:buClr>
                <a:schemeClr val="dk1"/>
              </a:buClr>
              <a:buSzPts val="1600"/>
              <a:buFont typeface="Arial"/>
              <a:buChar char="•"/>
            </a:pPr>
            <a:r>
              <a:rPr lang="en" sz="1600" b="0">
                <a:solidFill>
                  <a:schemeClr val="dk1"/>
                </a:solidFill>
                <a:latin typeface="Arial"/>
                <a:ea typeface="Arial"/>
                <a:cs typeface="Arial"/>
                <a:sym typeface="Arial"/>
              </a:rPr>
              <a:t>Deep Incision – Requires light in order to operate.</a:t>
            </a:r>
            <a:endParaRPr/>
          </a:p>
          <a:p>
            <a:pPr marL="342900" marR="0" lvl="0" indent="-342900" algn="l" rtl="0">
              <a:lnSpc>
                <a:spcPct val="90000"/>
              </a:lnSpc>
              <a:spcBef>
                <a:spcPts val="320"/>
              </a:spcBef>
              <a:spcAft>
                <a:spcPts val="0"/>
              </a:spcAft>
              <a:buClr>
                <a:schemeClr val="dk1"/>
              </a:buClr>
              <a:buSzPts val="1600"/>
              <a:buFont typeface="Arial"/>
              <a:buChar char="•"/>
            </a:pPr>
            <a:r>
              <a:rPr lang="en" sz="1600" b="0">
                <a:solidFill>
                  <a:schemeClr val="dk1"/>
                </a:solidFill>
                <a:latin typeface="Arial"/>
                <a:ea typeface="Arial"/>
                <a:cs typeface="Arial"/>
                <a:sym typeface="Arial"/>
              </a:rPr>
              <a:t>Should illuminate deepest cuts.</a:t>
            </a:r>
            <a:endParaRPr/>
          </a:p>
          <a:p>
            <a:pPr marL="342900" marR="0" lvl="0" indent="-342900" algn="l" rtl="0">
              <a:lnSpc>
                <a:spcPct val="90000"/>
              </a:lnSpc>
              <a:spcBef>
                <a:spcPts val="320"/>
              </a:spcBef>
              <a:spcAft>
                <a:spcPts val="0"/>
              </a:spcAft>
              <a:buClr>
                <a:schemeClr val="dk1"/>
              </a:buClr>
              <a:buSzPts val="1600"/>
              <a:buFont typeface="Arial"/>
              <a:buChar char="•"/>
            </a:pPr>
            <a:r>
              <a:rPr lang="en" sz="1600" b="0">
                <a:solidFill>
                  <a:schemeClr val="dk1"/>
                </a:solidFill>
                <a:latin typeface="Arial"/>
                <a:ea typeface="Arial"/>
                <a:cs typeface="Arial"/>
                <a:sym typeface="Arial"/>
              </a:rPr>
              <a:t>Frustration increases with poor visibility</a:t>
            </a:r>
            <a:endParaRPr/>
          </a:p>
          <a:p>
            <a:pPr marL="342900" marR="0" lvl="0" indent="-342900" algn="l" rtl="0">
              <a:lnSpc>
                <a:spcPct val="90000"/>
              </a:lnSpc>
              <a:spcBef>
                <a:spcPts val="320"/>
              </a:spcBef>
              <a:spcAft>
                <a:spcPts val="0"/>
              </a:spcAft>
              <a:buClr>
                <a:schemeClr val="dk1"/>
              </a:buClr>
              <a:buSzPts val="1600"/>
              <a:buFont typeface="Arial"/>
              <a:buChar char="•"/>
            </a:pPr>
            <a:r>
              <a:rPr lang="en" sz="1600" b="0">
                <a:solidFill>
                  <a:schemeClr val="dk1"/>
                </a:solidFill>
                <a:latin typeface="Arial"/>
                <a:ea typeface="Arial"/>
                <a:cs typeface="Arial"/>
                <a:sym typeface="Arial"/>
              </a:rPr>
              <a:t>iCE LED surgical lighting system – shadow reduction and deep cavity illumination.</a:t>
            </a:r>
            <a:endParaRPr sz="1600" b="0">
              <a:solidFill>
                <a:schemeClr val="dk1"/>
              </a:solidFill>
              <a:latin typeface="Arial"/>
              <a:ea typeface="Arial"/>
              <a:cs typeface="Arial"/>
              <a:sym typeface="Arial"/>
            </a:endParaRPr>
          </a:p>
        </p:txBody>
      </p:sp>
      <p:pic>
        <p:nvPicPr>
          <p:cNvPr id="149" name="Google Shape;149;p24" descr="A group of people looking at the camera&#10;&#10;Description automatically generated"/>
          <p:cNvPicPr preferRelativeResize="0"/>
          <p:nvPr/>
        </p:nvPicPr>
        <p:blipFill rotWithShape="1">
          <a:blip r:embed="rId4">
            <a:alphaModFix/>
          </a:blip>
          <a:srcRect/>
          <a:stretch/>
        </p:blipFill>
        <p:spPr>
          <a:xfrm>
            <a:off x="251520" y="2133349"/>
            <a:ext cx="4110034" cy="2959909"/>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1260475" y="400144"/>
            <a:ext cx="7488238" cy="50811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 sz="3000">
                <a:solidFill>
                  <a:srgbClr val="FFFFFF"/>
                </a:solidFill>
                <a:latin typeface="Calibri"/>
                <a:ea typeface="Calibri"/>
                <a:cs typeface="Calibri"/>
                <a:sym typeface="Calibri"/>
              </a:rPr>
              <a:t>NEED FOR SURGICAL LIGHTS</a:t>
            </a:r>
            <a:endParaRPr/>
          </a:p>
        </p:txBody>
      </p:sp>
      <p:sp>
        <p:nvSpPr>
          <p:cNvPr id="155" name="Google Shape;155;p25"/>
          <p:cNvSpPr txBox="1"/>
          <p:nvPr/>
        </p:nvSpPr>
        <p:spPr>
          <a:xfrm>
            <a:off x="0" y="1125006"/>
            <a:ext cx="9144000" cy="5233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800" b="1">
                <a:solidFill>
                  <a:srgbClr val="A59175"/>
                </a:solidFill>
                <a:latin typeface="Arial"/>
                <a:ea typeface="Arial"/>
                <a:cs typeface="Arial"/>
                <a:sym typeface="Arial"/>
              </a:rPr>
              <a:t>Reduce Reflections, Glare and Poor Contrast </a:t>
            </a:r>
            <a:endParaRPr sz="2800" b="1">
              <a:solidFill>
                <a:srgbClr val="A59175"/>
              </a:solidFill>
              <a:latin typeface="Arial"/>
              <a:ea typeface="Arial"/>
              <a:cs typeface="Arial"/>
              <a:sym typeface="Arial"/>
            </a:endParaRPr>
          </a:p>
        </p:txBody>
      </p:sp>
      <p:sp>
        <p:nvSpPr>
          <p:cNvPr id="156" name="Google Shape;156;p25"/>
          <p:cNvSpPr/>
          <p:nvPr/>
        </p:nvSpPr>
        <p:spPr>
          <a:xfrm>
            <a:off x="4427985" y="2565498"/>
            <a:ext cx="4716016" cy="3601235"/>
          </a:xfrm>
          <a:prstGeom prst="rect">
            <a:avLst/>
          </a:prstGeom>
          <a:noFill/>
          <a:ln>
            <a:noFill/>
          </a:ln>
        </p:spPr>
        <p:txBody>
          <a:bodyPr spcFirstLastPara="1" wrap="square" lIns="91425" tIns="45700" rIns="91425" bIns="45700" anchor="t" anchorCtr="0">
            <a:noAutofit/>
          </a:bodyPr>
          <a:lstStyle/>
          <a:p>
            <a:pPr marL="342900" marR="0" lvl="0" indent="-241300" algn="l" rtl="0">
              <a:lnSpc>
                <a:spcPct val="90000"/>
              </a:lnSpc>
              <a:spcBef>
                <a:spcPts val="0"/>
              </a:spcBef>
              <a:spcAft>
                <a:spcPts val="0"/>
              </a:spcAft>
              <a:buClr>
                <a:schemeClr val="dk1"/>
              </a:buClr>
              <a:buSzPts val="1600"/>
              <a:buFont typeface="Arial"/>
              <a:buNone/>
            </a:pPr>
            <a:endParaRPr sz="1600" b="0">
              <a:solidFill>
                <a:schemeClr val="dk1"/>
              </a:solidFill>
              <a:latin typeface="Arial"/>
              <a:ea typeface="Arial"/>
              <a:cs typeface="Arial"/>
              <a:sym typeface="Arial"/>
            </a:endParaRPr>
          </a:p>
        </p:txBody>
      </p:sp>
      <p:sp>
        <p:nvSpPr>
          <p:cNvPr id="157" name="Google Shape;157;p25"/>
          <p:cNvSpPr/>
          <p:nvPr/>
        </p:nvSpPr>
        <p:spPr>
          <a:xfrm>
            <a:off x="5004598" y="3141694"/>
            <a:ext cx="3528393" cy="147767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800"/>
              <a:buFont typeface="Arial"/>
              <a:buChar char="•"/>
            </a:pPr>
            <a:r>
              <a:rPr lang="en" sz="1800" b="0">
                <a:solidFill>
                  <a:schemeClr val="dk1"/>
                </a:solidFill>
                <a:latin typeface="Arial"/>
                <a:ea typeface="Arial"/>
                <a:cs typeface="Arial"/>
                <a:sym typeface="Arial"/>
              </a:rPr>
              <a:t>All types of ORs are incorporating various displays and monitors which can benefit from low levels of ambient illumination. </a:t>
            </a:r>
            <a:endParaRPr sz="1800" b="0">
              <a:solidFill>
                <a:schemeClr val="dk1"/>
              </a:solidFill>
              <a:latin typeface="Arial"/>
              <a:ea typeface="Arial"/>
              <a:cs typeface="Arial"/>
              <a:sym typeface="Arial"/>
            </a:endParaRPr>
          </a:p>
        </p:txBody>
      </p:sp>
      <p:pic>
        <p:nvPicPr>
          <p:cNvPr id="158" name="Google Shape;158;p25" descr="A picture containing table, sitting, box, man&#10;&#10;Description automatically generated"/>
          <p:cNvPicPr preferRelativeResize="0"/>
          <p:nvPr/>
        </p:nvPicPr>
        <p:blipFill rotWithShape="1">
          <a:blip r:embed="rId4">
            <a:alphaModFix/>
          </a:blip>
          <a:srcRect l="1088" b="9455"/>
          <a:stretch/>
        </p:blipFill>
        <p:spPr>
          <a:xfrm>
            <a:off x="288579" y="2292828"/>
            <a:ext cx="4716016" cy="3175408"/>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
        <p:nvSpPr>
          <p:cNvPr id="163" name="Google Shape;163;p26"/>
          <p:cNvSpPr/>
          <p:nvPr/>
        </p:nvSpPr>
        <p:spPr>
          <a:xfrm>
            <a:off x="357008" y="1393430"/>
            <a:ext cx="6686400" cy="92341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5400" b="1" i="0" u="none" strike="noStrike" cap="none" dirty="0">
                <a:solidFill>
                  <a:srgbClr val="FF9900"/>
                </a:solidFill>
                <a:latin typeface="Rockwell"/>
                <a:ea typeface="Rockwell"/>
                <a:cs typeface="Rockwell"/>
                <a:sym typeface="Rockwell"/>
              </a:rPr>
              <a:t>TECHNOLOGIES</a:t>
            </a:r>
            <a:endParaRPr sz="5400" b="1" i="0" u="none" strike="noStrike" cap="none">
              <a:solidFill>
                <a:srgbClr val="FF9900"/>
              </a:solidFill>
              <a:latin typeface="Rockwell"/>
              <a:ea typeface="Rockwell"/>
              <a:cs typeface="Rockwell"/>
              <a:sym typeface="Rockwell"/>
            </a:endParaRPr>
          </a:p>
        </p:txBody>
      </p:sp>
      <p:sp>
        <p:nvSpPr>
          <p:cNvPr id="164" name="Google Shape;164;p26"/>
          <p:cNvSpPr/>
          <p:nvPr/>
        </p:nvSpPr>
        <p:spPr>
          <a:xfrm>
            <a:off x="1642896" y="2965430"/>
            <a:ext cx="1170601" cy="92341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5400" b="1" i="0" u="none" strike="noStrike" cap="none" dirty="0">
                <a:solidFill>
                  <a:srgbClr val="FFFFFF"/>
                </a:solidFill>
                <a:latin typeface="Rockwell"/>
                <a:ea typeface="Rockwell"/>
                <a:cs typeface="Rockwell"/>
                <a:sym typeface="Rockwell"/>
              </a:rPr>
              <a:t>IN</a:t>
            </a:r>
            <a:endParaRPr sz="5400" b="1" i="0" u="none" strike="noStrike" cap="none">
              <a:solidFill>
                <a:srgbClr val="FFFFFF"/>
              </a:solidFill>
              <a:latin typeface="Rockwell"/>
              <a:ea typeface="Rockwell"/>
              <a:cs typeface="Rockwell"/>
              <a:sym typeface="Rockwell"/>
            </a:endParaRPr>
          </a:p>
        </p:txBody>
      </p:sp>
      <p:sp>
        <p:nvSpPr>
          <p:cNvPr id="165" name="Google Shape;165;p26"/>
          <p:cNvSpPr/>
          <p:nvPr/>
        </p:nvSpPr>
        <p:spPr>
          <a:xfrm>
            <a:off x="143695" y="4394518"/>
            <a:ext cx="9000300" cy="92341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5400" b="1" i="0" u="none" strike="noStrike" cap="none" dirty="0">
                <a:solidFill>
                  <a:srgbClr val="00FF00"/>
                </a:solidFill>
                <a:latin typeface="Rockwell"/>
                <a:ea typeface="Rockwell"/>
                <a:cs typeface="Rockwell"/>
                <a:sym typeface="Rockwell"/>
              </a:rPr>
              <a:t>SURGICAL LIGHTING</a:t>
            </a:r>
            <a:endParaRPr sz="5400" b="1" i="0" u="none" strike="noStrike" cap="none">
              <a:solidFill>
                <a:srgbClr val="00FF00"/>
              </a:solidFill>
              <a:latin typeface="Rockwell"/>
              <a:ea typeface="Rockwell"/>
              <a:cs typeface="Rockwell"/>
              <a:sym typeface="Rockwe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Scale>
                                      <p:cBhvr>
                                        <p:cTn id="7" dur="1000" decel="50000" fill="hold">
                                          <p:stCondLst>
                                            <p:cond delay="0"/>
                                          </p:stCondLst>
                                        </p:cTn>
                                        <p:tgtEl>
                                          <p:spTgt spid="16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63"/>
                                        </p:tgtEl>
                                        <p:attrNameLst>
                                          <p:attrName>ppt_x</p:attrName>
                                          <p:attrName>ppt_y</p:attrName>
                                        </p:attrNameLst>
                                      </p:cBhvr>
                                    </p:animMotion>
                                    <p:animEffect transition="in" filter="fade">
                                      <p:cBhvr>
                                        <p:cTn id="9" dur="1000"/>
                                        <p:tgtEl>
                                          <p:spTgt spid="163"/>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grpId="0" nodeType="clickEffect">
                                  <p:stCondLst>
                                    <p:cond delay="0"/>
                                  </p:stCondLst>
                                  <p:childTnLst>
                                    <p:set>
                                      <p:cBhvr>
                                        <p:cTn id="13" dur="1" fill="hold">
                                          <p:stCondLst>
                                            <p:cond delay="0"/>
                                          </p:stCondLst>
                                        </p:cTn>
                                        <p:tgtEl>
                                          <p:spTgt spid="164"/>
                                        </p:tgtEl>
                                        <p:attrNameLst>
                                          <p:attrName>style.visibility</p:attrName>
                                        </p:attrNameLst>
                                      </p:cBhvr>
                                      <p:to>
                                        <p:strVal val="visible"/>
                                      </p:to>
                                    </p:set>
                                    <p:animScale>
                                      <p:cBhvr>
                                        <p:cTn id="14" dur="1000" decel="50000" fill="hold">
                                          <p:stCondLst>
                                            <p:cond delay="0"/>
                                          </p:stCondLst>
                                        </p:cTn>
                                        <p:tgtEl>
                                          <p:spTgt spid="16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64"/>
                                        </p:tgtEl>
                                        <p:attrNameLst>
                                          <p:attrName>ppt_x</p:attrName>
                                          <p:attrName>ppt_y</p:attrName>
                                        </p:attrNameLst>
                                      </p:cBhvr>
                                    </p:animMotion>
                                    <p:animEffect transition="in" filter="fade">
                                      <p:cBhvr>
                                        <p:cTn id="16" dur="1000"/>
                                        <p:tgtEl>
                                          <p:spTgt spid="164"/>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grpId="0" nodeType="clickEffect">
                                  <p:stCondLst>
                                    <p:cond delay="0"/>
                                  </p:stCondLst>
                                  <p:childTnLst>
                                    <p:set>
                                      <p:cBhvr>
                                        <p:cTn id="20" dur="1" fill="hold">
                                          <p:stCondLst>
                                            <p:cond delay="0"/>
                                          </p:stCondLst>
                                        </p:cTn>
                                        <p:tgtEl>
                                          <p:spTgt spid="165"/>
                                        </p:tgtEl>
                                        <p:attrNameLst>
                                          <p:attrName>style.visibility</p:attrName>
                                        </p:attrNameLst>
                                      </p:cBhvr>
                                      <p:to>
                                        <p:strVal val="visible"/>
                                      </p:to>
                                    </p:set>
                                    <p:animScale>
                                      <p:cBhvr>
                                        <p:cTn id="21" dur="1000" decel="50000" fill="hold">
                                          <p:stCondLst>
                                            <p:cond delay="0"/>
                                          </p:stCondLst>
                                        </p:cTn>
                                        <p:tgtEl>
                                          <p:spTgt spid="16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165"/>
                                        </p:tgtEl>
                                        <p:attrNameLst>
                                          <p:attrName>ppt_x</p:attrName>
                                          <p:attrName>ppt_y</p:attrName>
                                        </p:attrNameLst>
                                      </p:cBhvr>
                                    </p:animMotion>
                                    <p:animEffect transition="in" filter="fade">
                                      <p:cBhvr>
                                        <p:cTn id="23" dur="10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4" grpId="0"/>
      <p:bldP spid="16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69"/>
        <p:cNvGrpSpPr/>
        <p:nvPr/>
      </p:nvGrpSpPr>
      <p:grpSpPr>
        <a:xfrm>
          <a:off x="0" y="0"/>
          <a:ext cx="0" cy="0"/>
          <a:chOff x="0" y="0"/>
          <a:chExt cx="0" cy="0"/>
        </a:xfrm>
      </p:grpSpPr>
      <p:pic>
        <p:nvPicPr>
          <p:cNvPr id="170" name="Google Shape;170;p27" descr="LED vs. Incandescent vs. Halogen - What's the difference?"/>
          <p:cNvPicPr preferRelativeResize="0"/>
          <p:nvPr/>
        </p:nvPicPr>
        <p:blipFill rotWithShape="1">
          <a:blip r:embed="rId5">
            <a:alphaModFix/>
          </a:blip>
          <a:srcRect/>
          <a:stretch/>
        </p:blipFill>
        <p:spPr>
          <a:xfrm>
            <a:off x="785772" y="1286168"/>
            <a:ext cx="7493401" cy="3544120"/>
          </a:xfrm>
          <a:prstGeom prst="rect">
            <a:avLst/>
          </a:prstGeom>
          <a:noFill/>
          <a:ln>
            <a:noFill/>
          </a:ln>
        </p:spPr>
      </p:pic>
      <p:sp>
        <p:nvSpPr>
          <p:cNvPr id="171" name="Google Shape;171;p27"/>
          <p:cNvSpPr/>
          <p:nvPr/>
        </p:nvSpPr>
        <p:spPr>
          <a:xfrm>
            <a:off x="555651" y="211015"/>
            <a:ext cx="8391401" cy="70805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4000" b="1" i="0" u="none" strike="noStrike" cap="none" dirty="0">
                <a:solidFill>
                  <a:srgbClr val="FFFFFF"/>
                </a:solidFill>
                <a:latin typeface="Rockwell"/>
                <a:ea typeface="Rockwell"/>
                <a:cs typeface="Rockwell"/>
                <a:sym typeface="Rockwell"/>
              </a:rPr>
              <a:t>TYPES OF SURGICAL LIGHTS</a:t>
            </a:r>
            <a:endParaRPr sz="4000" b="1" i="0" u="none" strike="noStrike" cap="none">
              <a:solidFill>
                <a:srgbClr val="FFFFFF"/>
              </a:solidFill>
              <a:latin typeface="Rockwell"/>
              <a:ea typeface="Rockwell"/>
              <a:cs typeface="Rockwell"/>
              <a:sym typeface="Rockwell"/>
            </a:endParaRPr>
          </a:p>
        </p:txBody>
      </p:sp>
      <p:pic>
        <p:nvPicPr>
          <p:cNvPr id="172" name="Google Shape;172;p27" descr="Example of a typical Halogen bulb"/>
          <p:cNvPicPr preferRelativeResize="0"/>
          <p:nvPr/>
        </p:nvPicPr>
        <p:blipFill rotWithShape="1">
          <a:blip r:embed="rId6">
            <a:alphaModFix/>
          </a:blip>
          <a:srcRect/>
          <a:stretch/>
        </p:blipFill>
        <p:spPr>
          <a:xfrm>
            <a:off x="6878448" y="4886552"/>
            <a:ext cx="1097934" cy="1528316"/>
          </a:xfrm>
          <a:prstGeom prst="rect">
            <a:avLst/>
          </a:prstGeom>
          <a:noFill/>
          <a:ln>
            <a:noFill/>
          </a:ln>
        </p:spPr>
      </p:pic>
      <p:pic>
        <p:nvPicPr>
          <p:cNvPr id="173" name="Google Shape;173;p27" descr="Example of an LED bulb"/>
          <p:cNvPicPr preferRelativeResize="0"/>
          <p:nvPr/>
        </p:nvPicPr>
        <p:blipFill rotWithShape="1">
          <a:blip r:embed="rId7">
            <a:alphaModFix/>
          </a:blip>
          <a:srcRect/>
          <a:stretch/>
        </p:blipFill>
        <p:spPr>
          <a:xfrm>
            <a:off x="1204252" y="4942823"/>
            <a:ext cx="1071563" cy="1429081"/>
          </a:xfrm>
          <a:prstGeom prst="rect">
            <a:avLst/>
          </a:prstGeom>
          <a:noFill/>
          <a:ln>
            <a:noFill/>
          </a:ln>
        </p:spPr>
      </p:pic>
      <p:pic>
        <p:nvPicPr>
          <p:cNvPr id="174" name="Google Shape;174;p27" descr="Example of a typical Incandescent bulb"/>
          <p:cNvPicPr preferRelativeResize="0"/>
          <p:nvPr/>
        </p:nvPicPr>
        <p:blipFill rotWithShape="1">
          <a:blip r:embed="rId8">
            <a:alphaModFix/>
          </a:blip>
          <a:srcRect/>
          <a:stretch/>
        </p:blipFill>
        <p:spPr>
          <a:xfrm>
            <a:off x="3685735" y="4937761"/>
            <a:ext cx="1270147" cy="1437296"/>
          </a:xfrm>
          <a:prstGeom prst="rect">
            <a:avLst/>
          </a:prstGeom>
          <a:noFill/>
          <a:ln>
            <a:noFill/>
          </a:ln>
        </p:spPr>
      </p:pic>
      <p:sp>
        <p:nvSpPr>
          <p:cNvPr id="175" name="Google Shape;175;p27"/>
          <p:cNvSpPr txBox="1"/>
          <p:nvPr/>
        </p:nvSpPr>
        <p:spPr>
          <a:xfrm>
            <a:off x="992135" y="6521110"/>
            <a:ext cx="1500300" cy="33847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600" b="0" i="0" u="none" strike="noStrike" cap="none" dirty="0">
                <a:solidFill>
                  <a:schemeClr val="dk1"/>
                </a:solidFill>
                <a:latin typeface="Arial"/>
                <a:ea typeface="Arial"/>
                <a:cs typeface="Arial"/>
                <a:sym typeface="Arial"/>
              </a:rPr>
              <a:t>LED</a:t>
            </a:r>
            <a:endParaRPr sz="1600" b="0" i="0" u="none" strike="noStrike" cap="none">
              <a:solidFill>
                <a:schemeClr val="dk1"/>
              </a:solidFill>
              <a:latin typeface="Arial"/>
              <a:ea typeface="Arial"/>
              <a:cs typeface="Arial"/>
              <a:sym typeface="Arial"/>
            </a:endParaRPr>
          </a:p>
        </p:txBody>
      </p:sp>
      <p:sp>
        <p:nvSpPr>
          <p:cNvPr id="176" name="Google Shape;176;p27"/>
          <p:cNvSpPr txBox="1"/>
          <p:nvPr/>
        </p:nvSpPr>
        <p:spPr>
          <a:xfrm>
            <a:off x="3527128" y="6521110"/>
            <a:ext cx="2000400" cy="33847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600" b="0" i="0" u="none" strike="noStrike" cap="none" dirty="0">
                <a:solidFill>
                  <a:schemeClr val="dk1"/>
                </a:solidFill>
                <a:latin typeface="Arial"/>
                <a:ea typeface="Arial"/>
                <a:cs typeface="Arial"/>
                <a:sym typeface="Arial"/>
              </a:rPr>
              <a:t>INCANDESCENT</a:t>
            </a:r>
            <a:endParaRPr sz="1600" b="0" i="0" u="none" strike="noStrike" cap="none">
              <a:solidFill>
                <a:schemeClr val="dk1"/>
              </a:solidFill>
              <a:latin typeface="Arial"/>
              <a:ea typeface="Arial"/>
              <a:cs typeface="Arial"/>
              <a:sym typeface="Arial"/>
            </a:endParaRPr>
          </a:p>
        </p:txBody>
      </p:sp>
      <p:sp>
        <p:nvSpPr>
          <p:cNvPr id="177" name="Google Shape;177;p27"/>
          <p:cNvSpPr txBox="1"/>
          <p:nvPr/>
        </p:nvSpPr>
        <p:spPr>
          <a:xfrm>
            <a:off x="6708531" y="6521110"/>
            <a:ext cx="1500300" cy="33847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600" b="0" i="0" u="none" strike="noStrike" cap="none" dirty="0">
                <a:solidFill>
                  <a:schemeClr val="dk1"/>
                </a:solidFill>
                <a:latin typeface="Arial"/>
                <a:ea typeface="Arial"/>
                <a:cs typeface="Arial"/>
                <a:sym typeface="Arial"/>
              </a:rPr>
              <a:t>HALOGEN</a:t>
            </a:r>
            <a:endParaRPr sz="1600" b="0" i="0" u="none" strike="noStrike" cap="none">
              <a:solidFill>
                <a:schemeClr val="dk1"/>
              </a:solidFill>
              <a:latin typeface="Arial"/>
              <a:ea typeface="Arial"/>
              <a:cs typeface="Arial"/>
              <a:sym typeface="Arial"/>
            </a:endParaRPr>
          </a:p>
        </p:txBody>
      </p:sp>
    </p:spTree>
  </p:cSld>
  <p:clrMapOvr>
    <a:overrideClrMapping bg1="lt1" tx1="dk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81"/>
        <p:cNvGrpSpPr/>
        <p:nvPr/>
      </p:nvGrpSpPr>
      <p:grpSpPr>
        <a:xfrm>
          <a:off x="0" y="0"/>
          <a:ext cx="0" cy="0"/>
          <a:chOff x="0" y="0"/>
          <a:chExt cx="0" cy="0"/>
        </a:xfrm>
      </p:grpSpPr>
      <p:sp>
        <p:nvSpPr>
          <p:cNvPr id="182" name="Google Shape;182;p28"/>
          <p:cNvSpPr/>
          <p:nvPr/>
        </p:nvSpPr>
        <p:spPr>
          <a:xfrm>
            <a:off x="1230341" y="76307"/>
            <a:ext cx="6494700" cy="9234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5400" b="1" i="0" u="none" strike="noStrike" cap="none">
                <a:solidFill>
                  <a:srgbClr val="FFFFFF"/>
                </a:solidFill>
                <a:latin typeface="Rockwell"/>
                <a:ea typeface="Rockwell"/>
                <a:cs typeface="Rockwell"/>
                <a:sym typeface="Rockwell"/>
              </a:rPr>
              <a:t>INCANDESCENT</a:t>
            </a:r>
            <a:endParaRPr sz="5400" b="1">
              <a:solidFill>
                <a:srgbClr val="FFFFFF"/>
              </a:solidFill>
              <a:latin typeface="Rockwell"/>
              <a:ea typeface="Rockwell"/>
              <a:cs typeface="Rockwell"/>
              <a:sym typeface="Rockwell"/>
            </a:endParaRPr>
          </a:p>
        </p:txBody>
      </p:sp>
      <p:pic>
        <p:nvPicPr>
          <p:cNvPr id="183" name="Google Shape;183;p28" descr="LED vs. incandescent &amp; halogen graph"/>
          <p:cNvPicPr preferRelativeResize="0"/>
          <p:nvPr/>
        </p:nvPicPr>
        <p:blipFill rotWithShape="1">
          <a:blip r:embed="rId5">
            <a:alphaModFix/>
          </a:blip>
          <a:srcRect/>
          <a:stretch/>
        </p:blipFill>
        <p:spPr>
          <a:xfrm>
            <a:off x="3000365" y="1643431"/>
            <a:ext cx="4359988" cy="4111150"/>
          </a:xfrm>
          <a:prstGeom prst="rect">
            <a:avLst/>
          </a:prstGeom>
          <a:noFill/>
          <a:ln>
            <a:noFill/>
          </a:ln>
        </p:spPr>
      </p:pic>
      <p:sp>
        <p:nvSpPr>
          <p:cNvPr id="184" name="Google Shape;184;p28"/>
          <p:cNvSpPr txBox="1"/>
          <p:nvPr/>
        </p:nvSpPr>
        <p:spPr>
          <a:xfrm>
            <a:off x="285721" y="1929251"/>
            <a:ext cx="2143140" cy="23088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dirty="0">
                <a:solidFill>
                  <a:schemeClr val="bg2"/>
                </a:solidFill>
                <a:latin typeface="Arial"/>
                <a:ea typeface="Arial"/>
                <a:cs typeface="Arial"/>
                <a:sym typeface="Arial"/>
              </a:rPr>
              <a:t>Incandescent bulbs use—at most—10 percent of the energy they consume to make visible light; the other 90 percent is wasted heat.</a:t>
            </a:r>
            <a:endParaRPr>
              <a:solidFill>
                <a:schemeClr val="bg2"/>
              </a:solidFill>
            </a:endParaRPr>
          </a:p>
        </p:txBody>
      </p:sp>
      <p:pic>
        <p:nvPicPr>
          <p:cNvPr id="185" name="Google Shape;185;p28" descr="Example of a typical Incandescent bulb"/>
          <p:cNvPicPr preferRelativeResize="0"/>
          <p:nvPr/>
        </p:nvPicPr>
        <p:blipFill rotWithShape="1">
          <a:blip r:embed="rId6">
            <a:alphaModFix/>
          </a:blip>
          <a:srcRect/>
          <a:stretch/>
        </p:blipFill>
        <p:spPr>
          <a:xfrm>
            <a:off x="511193" y="4422030"/>
            <a:ext cx="1430149" cy="1429081"/>
          </a:xfrm>
          <a:prstGeom prst="rect">
            <a:avLst/>
          </a:prstGeom>
          <a:noFill/>
          <a:ln>
            <a:solidFill>
              <a:schemeClr val="tx1"/>
            </a:solidFill>
          </a:ln>
        </p:spPr>
      </p:pic>
      <p:sp>
        <p:nvSpPr>
          <p:cNvPr id="6" name="TextBox 5"/>
          <p:cNvSpPr txBox="1"/>
          <p:nvPr/>
        </p:nvSpPr>
        <p:spPr>
          <a:xfrm>
            <a:off x="0" y="6128850"/>
            <a:ext cx="9144000" cy="369332"/>
          </a:xfrm>
          <a:prstGeom prst="rect">
            <a:avLst/>
          </a:prstGeom>
          <a:noFill/>
        </p:spPr>
        <p:txBody>
          <a:bodyPr wrap="square" rtlCol="0">
            <a:spAutoFit/>
          </a:bodyPr>
          <a:lstStyle/>
          <a:p>
            <a:pPr lvl="0"/>
            <a:r>
              <a:rPr lang="en-US" sz="1800" dirty="0"/>
              <a:t>They produce a considerable amount of infrared (IR) and ultraviolet (UV) radiation.</a:t>
            </a:r>
          </a:p>
        </p:txBody>
      </p:sp>
    </p:spTree>
  </p:cSld>
  <p:clrMapOvr>
    <a:overrideClrMapping bg1="lt1" tx1="dk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89"/>
        <p:cNvGrpSpPr/>
        <p:nvPr/>
      </p:nvGrpSpPr>
      <p:grpSpPr>
        <a:xfrm>
          <a:off x="0" y="0"/>
          <a:ext cx="0" cy="0"/>
          <a:chOff x="0" y="0"/>
          <a:chExt cx="0" cy="0"/>
        </a:xfrm>
      </p:grpSpPr>
      <p:sp>
        <p:nvSpPr>
          <p:cNvPr id="190" name="Google Shape;190;p29"/>
          <p:cNvSpPr/>
          <p:nvPr/>
        </p:nvSpPr>
        <p:spPr>
          <a:xfrm>
            <a:off x="1525572" y="196948"/>
            <a:ext cx="4254000" cy="9234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5400" b="1" dirty="0">
                <a:solidFill>
                  <a:srgbClr val="FFFFFF"/>
                </a:solidFill>
                <a:latin typeface="Rockwell"/>
                <a:ea typeface="Rockwell"/>
                <a:cs typeface="Rockwell"/>
                <a:sym typeface="Rockwell"/>
              </a:rPr>
              <a:t>FEATURES</a:t>
            </a:r>
            <a:endParaRPr sz="5400" b="1">
              <a:solidFill>
                <a:srgbClr val="FFFFFF"/>
              </a:solidFill>
              <a:latin typeface="Rockwell"/>
              <a:ea typeface="Rockwell"/>
              <a:cs typeface="Rockwell"/>
              <a:sym typeface="Rockwell"/>
            </a:endParaRPr>
          </a:p>
        </p:txBody>
      </p:sp>
      <p:sp>
        <p:nvSpPr>
          <p:cNvPr id="191" name="Google Shape;191;p29"/>
          <p:cNvSpPr txBox="1"/>
          <p:nvPr/>
        </p:nvSpPr>
        <p:spPr>
          <a:xfrm>
            <a:off x="264700" y="1568915"/>
            <a:ext cx="8311742" cy="4977043"/>
          </a:xfrm>
          <a:prstGeom prst="rect">
            <a:avLst/>
          </a:prstGeom>
          <a:noFill/>
          <a:ln>
            <a:noFill/>
          </a:ln>
        </p:spPr>
        <p:txBody>
          <a:bodyPr spcFirstLastPara="1" wrap="square" lIns="91425" tIns="45700" rIns="91425" bIns="45700" anchor="t" anchorCtr="0">
            <a:noAutofit/>
          </a:bodyPr>
          <a:lstStyle/>
          <a:p>
            <a:pPr marL="0" marR="0" lvl="0" indent="-114300" algn="l" rtl="0">
              <a:spcBef>
                <a:spcPts val="0"/>
              </a:spcBef>
              <a:spcAft>
                <a:spcPts val="0"/>
              </a:spcAft>
              <a:buClr>
                <a:schemeClr val="dk1"/>
              </a:buClr>
              <a:buSzPts val="1800"/>
              <a:buFont typeface="Arial"/>
              <a:buChar char="•"/>
            </a:pPr>
            <a:r>
              <a:rPr lang="en" sz="1800" dirty="0">
                <a:solidFill>
                  <a:schemeClr val="bg2"/>
                </a:solidFill>
                <a:latin typeface="+mn-lt"/>
                <a:sym typeface="Arial"/>
              </a:rPr>
              <a:t>Incandescent bulbs use—at most—10 percent of the energy they consume to make visible light; the other 90 percent is wasted heat.</a:t>
            </a:r>
            <a:endParaRPr sz="1800">
              <a:solidFill>
                <a:schemeClr val="bg2"/>
              </a:solidFill>
              <a:latin typeface="+mn-lt"/>
            </a:endParaRPr>
          </a:p>
          <a:p>
            <a:pPr marL="0" marR="0" lvl="0" indent="0" algn="l" rtl="0">
              <a:spcBef>
                <a:spcPts val="0"/>
              </a:spcBef>
              <a:spcAft>
                <a:spcPts val="0"/>
              </a:spcAft>
              <a:buNone/>
            </a:pPr>
            <a:endParaRPr sz="1800">
              <a:solidFill>
                <a:schemeClr val="bg2"/>
              </a:solidFill>
              <a:latin typeface="+mn-lt"/>
              <a:sym typeface="Arial"/>
            </a:endParaRPr>
          </a:p>
          <a:p>
            <a:pPr marL="0" marR="0" lvl="0" indent="-114300" algn="l" rtl="0">
              <a:spcBef>
                <a:spcPts val="0"/>
              </a:spcBef>
              <a:spcAft>
                <a:spcPts val="0"/>
              </a:spcAft>
              <a:buClr>
                <a:schemeClr val="dk1"/>
              </a:buClr>
              <a:buSzPts val="1800"/>
              <a:buFont typeface="Arial"/>
              <a:buChar char="•"/>
            </a:pPr>
            <a:r>
              <a:rPr lang="en" sz="1800" dirty="0">
                <a:solidFill>
                  <a:schemeClr val="bg2"/>
                </a:solidFill>
                <a:latin typeface="+mn-lt"/>
                <a:sym typeface="Arial"/>
              </a:rPr>
              <a:t>They produce a considerable amount of infrared (IR) and ultraviolet (UV) radiation that can be damaging to fabrics and artwork over time.</a:t>
            </a:r>
            <a:endParaRPr sz="1800">
              <a:solidFill>
                <a:schemeClr val="bg2"/>
              </a:solidFill>
              <a:latin typeface="+mn-lt"/>
            </a:endParaRPr>
          </a:p>
          <a:p>
            <a:pPr marL="0" marR="0" lvl="0" indent="0" algn="l" rtl="0">
              <a:spcBef>
                <a:spcPts val="0"/>
              </a:spcBef>
              <a:spcAft>
                <a:spcPts val="0"/>
              </a:spcAft>
              <a:buClr>
                <a:schemeClr val="dk1"/>
              </a:buClr>
              <a:buSzPts val="1800"/>
              <a:buFont typeface="Arial"/>
              <a:buNone/>
            </a:pPr>
            <a:endParaRPr sz="1800">
              <a:solidFill>
                <a:schemeClr val="bg2"/>
              </a:solidFill>
              <a:latin typeface="+mn-lt"/>
              <a:sym typeface="Arial"/>
            </a:endParaRPr>
          </a:p>
          <a:p>
            <a:pPr marL="0" marR="0" lvl="0" indent="-114300" algn="l" rtl="0">
              <a:spcBef>
                <a:spcPts val="0"/>
              </a:spcBef>
              <a:spcAft>
                <a:spcPts val="0"/>
              </a:spcAft>
              <a:buClr>
                <a:schemeClr val="dk1"/>
              </a:buClr>
              <a:buSzPts val="1800"/>
              <a:buFont typeface="Arial"/>
              <a:buChar char="•"/>
            </a:pPr>
            <a:r>
              <a:rPr lang="en" sz="1800" dirty="0">
                <a:solidFill>
                  <a:schemeClr val="bg2"/>
                </a:solidFill>
                <a:latin typeface="+mn-lt"/>
                <a:sym typeface="Arial"/>
              </a:rPr>
              <a:t>They’re designed to last around 1,200 hours.</a:t>
            </a:r>
            <a:endParaRPr sz="1800">
              <a:solidFill>
                <a:schemeClr val="bg2"/>
              </a:solidFill>
              <a:latin typeface="+mn-lt"/>
            </a:endParaRPr>
          </a:p>
          <a:p>
            <a:pPr marL="0" marR="0" lvl="0" indent="0" algn="l" rtl="0">
              <a:spcBef>
                <a:spcPts val="0"/>
              </a:spcBef>
              <a:spcAft>
                <a:spcPts val="0"/>
              </a:spcAft>
              <a:buClr>
                <a:schemeClr val="dk1"/>
              </a:buClr>
              <a:buSzPts val="1800"/>
              <a:buFont typeface="Arial"/>
              <a:buNone/>
            </a:pPr>
            <a:endParaRPr sz="1800">
              <a:solidFill>
                <a:schemeClr val="bg2"/>
              </a:solidFill>
              <a:latin typeface="+mn-lt"/>
              <a:sym typeface="Arial"/>
            </a:endParaRPr>
          </a:p>
          <a:p>
            <a:pPr marL="0" marR="0" lvl="0" indent="-114300" algn="l" rtl="0">
              <a:spcBef>
                <a:spcPts val="0"/>
              </a:spcBef>
              <a:spcAft>
                <a:spcPts val="0"/>
              </a:spcAft>
              <a:buClr>
                <a:schemeClr val="dk1"/>
              </a:buClr>
              <a:buSzPts val="1800"/>
              <a:buFont typeface="Arial"/>
              <a:buChar char="•"/>
            </a:pPr>
            <a:r>
              <a:rPr lang="en" sz="1800" dirty="0">
                <a:solidFill>
                  <a:schemeClr val="bg2"/>
                </a:solidFill>
                <a:latin typeface="+mn-lt"/>
                <a:sym typeface="Arial"/>
              </a:rPr>
              <a:t>Incandescent bulbs have a fragile glass envelope and brittle filament wire.</a:t>
            </a:r>
            <a:endParaRPr sz="1800">
              <a:solidFill>
                <a:schemeClr val="bg2"/>
              </a:solidFill>
              <a:latin typeface="+mn-lt"/>
            </a:endParaRPr>
          </a:p>
          <a:p>
            <a:pPr marL="0" marR="0" lvl="0" indent="0" algn="l" rtl="0">
              <a:spcBef>
                <a:spcPts val="0"/>
              </a:spcBef>
              <a:spcAft>
                <a:spcPts val="0"/>
              </a:spcAft>
              <a:buClr>
                <a:schemeClr val="dk1"/>
              </a:buClr>
              <a:buSzPts val="1800"/>
              <a:buFont typeface="Arial"/>
              <a:buNone/>
            </a:pPr>
            <a:endParaRPr sz="1800">
              <a:solidFill>
                <a:schemeClr val="bg2"/>
              </a:solidFill>
              <a:latin typeface="+mn-lt"/>
              <a:sym typeface="Arial"/>
            </a:endParaRPr>
          </a:p>
          <a:p>
            <a:pPr marL="0" marR="0" lvl="0" indent="-114300" algn="l" rtl="0">
              <a:spcBef>
                <a:spcPts val="0"/>
              </a:spcBef>
              <a:spcAft>
                <a:spcPts val="0"/>
              </a:spcAft>
              <a:buClr>
                <a:schemeClr val="dk1"/>
              </a:buClr>
              <a:buSzPts val="1800"/>
              <a:buFont typeface="Arial"/>
              <a:buChar char="•"/>
            </a:pPr>
            <a:r>
              <a:rPr lang="en" sz="1800" dirty="0">
                <a:solidFill>
                  <a:schemeClr val="bg2"/>
                </a:solidFill>
                <a:latin typeface="+mn-lt"/>
                <a:sym typeface="Arial"/>
              </a:rPr>
              <a:t>These bulbs are relatively cheap but consume so much energy that standard 40- and 60-watt options are no longer available for purchase in the U.S.</a:t>
            </a:r>
          </a:p>
          <a:p>
            <a:pPr marL="0" marR="0" lvl="0" indent="-114300" algn="l" rtl="0">
              <a:spcBef>
                <a:spcPts val="0"/>
              </a:spcBef>
              <a:spcAft>
                <a:spcPts val="0"/>
              </a:spcAft>
              <a:buClr>
                <a:schemeClr val="dk1"/>
              </a:buClr>
              <a:buSzPts val="1800"/>
              <a:buFont typeface="Arial"/>
              <a:buChar char="•"/>
            </a:pPr>
            <a:endParaRPr lang="en-US" sz="1800" dirty="0">
              <a:solidFill>
                <a:schemeClr val="bg2"/>
              </a:solidFill>
              <a:latin typeface="+mn-lt"/>
            </a:endParaRPr>
          </a:p>
          <a:p>
            <a:pPr lvl="0">
              <a:buFont typeface="Arial" pitchFamily="34" charset="0"/>
              <a:buChar char="•"/>
            </a:pPr>
            <a:endParaRPr lang="en-US" sz="1800" dirty="0">
              <a:solidFill>
                <a:schemeClr val="bg2"/>
              </a:solidFill>
              <a:latin typeface="+mn-lt"/>
            </a:endParaRPr>
          </a:p>
          <a:p>
            <a:pPr lvl="0">
              <a:buFont typeface="Arial" pitchFamily="34" charset="0"/>
              <a:buChar char="•"/>
            </a:pPr>
            <a:r>
              <a:rPr lang="en-US" sz="1800" dirty="0">
                <a:solidFill>
                  <a:schemeClr val="bg2"/>
                </a:solidFill>
                <a:latin typeface="+mn-lt"/>
              </a:rPr>
              <a:t>They create a warm yellow light.</a:t>
            </a:r>
          </a:p>
        </p:txBody>
      </p:sp>
    </p:spTree>
  </p:cSld>
  <p:clrMapOvr>
    <a:overrideClrMapping bg1="lt1" tx1="dk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95"/>
        <p:cNvGrpSpPr/>
        <p:nvPr/>
      </p:nvGrpSpPr>
      <p:grpSpPr>
        <a:xfrm>
          <a:off x="0" y="0"/>
          <a:ext cx="0" cy="0"/>
          <a:chOff x="0" y="0"/>
          <a:chExt cx="0" cy="0"/>
        </a:xfrm>
      </p:grpSpPr>
      <p:sp>
        <p:nvSpPr>
          <p:cNvPr id="196" name="Google Shape;196;p30"/>
          <p:cNvSpPr/>
          <p:nvPr/>
        </p:nvSpPr>
        <p:spPr>
          <a:xfrm>
            <a:off x="2684279" y="185407"/>
            <a:ext cx="4365300" cy="92341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5400" b="1" cap="none" dirty="0">
                <a:solidFill>
                  <a:srgbClr val="FFFFFF"/>
                </a:solidFill>
                <a:latin typeface="Rockwell"/>
                <a:ea typeface="Rockwell"/>
                <a:cs typeface="Rockwell"/>
                <a:sym typeface="Rockwell"/>
              </a:rPr>
              <a:t>HALOGEN</a:t>
            </a:r>
            <a:endParaRPr sz="5400" b="1" cap="none">
              <a:solidFill>
                <a:srgbClr val="FFFFFF"/>
              </a:solidFill>
              <a:latin typeface="Rockwell"/>
              <a:ea typeface="Rockwell"/>
              <a:cs typeface="Rockwell"/>
              <a:sym typeface="Rockwell"/>
            </a:endParaRPr>
          </a:p>
        </p:txBody>
      </p:sp>
      <p:pic>
        <p:nvPicPr>
          <p:cNvPr id="197" name="Google Shape;197;p30" descr="Example of a typical Halogen bulb"/>
          <p:cNvPicPr preferRelativeResize="0"/>
          <p:nvPr/>
        </p:nvPicPr>
        <p:blipFill rotWithShape="1">
          <a:blip r:embed="rId5">
            <a:alphaModFix/>
          </a:blip>
          <a:srcRect/>
          <a:stretch/>
        </p:blipFill>
        <p:spPr>
          <a:xfrm>
            <a:off x="738089" y="4420580"/>
            <a:ext cx="1414268" cy="1727002"/>
          </a:xfrm>
          <a:prstGeom prst="rect">
            <a:avLst/>
          </a:prstGeom>
          <a:noFill/>
          <a:ln>
            <a:solidFill>
              <a:schemeClr val="tx1"/>
            </a:solidFill>
          </a:ln>
        </p:spPr>
      </p:pic>
      <p:pic>
        <p:nvPicPr>
          <p:cNvPr id="198" name="Google Shape;198;p30" descr="Halogen | Light Bulb Types | Bulbs.com"/>
          <p:cNvPicPr preferRelativeResize="0"/>
          <p:nvPr/>
        </p:nvPicPr>
        <p:blipFill rotWithShape="1">
          <a:blip r:embed="rId6">
            <a:alphaModFix/>
          </a:blip>
          <a:srcRect/>
          <a:stretch/>
        </p:blipFill>
        <p:spPr>
          <a:xfrm>
            <a:off x="3544605" y="1350242"/>
            <a:ext cx="5318041" cy="4909881"/>
          </a:xfrm>
          <a:prstGeom prst="rect">
            <a:avLst/>
          </a:prstGeom>
          <a:noFill/>
          <a:ln>
            <a:noFill/>
          </a:ln>
        </p:spPr>
      </p:pic>
      <p:sp>
        <p:nvSpPr>
          <p:cNvPr id="199" name="Google Shape;199;p30"/>
          <p:cNvSpPr txBox="1"/>
          <p:nvPr/>
        </p:nvSpPr>
        <p:spPr>
          <a:xfrm>
            <a:off x="186147" y="1569071"/>
            <a:ext cx="2880609" cy="27215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dirty="0">
                <a:solidFill>
                  <a:schemeClr val="bg2"/>
                </a:solidFill>
                <a:latin typeface="Arial"/>
                <a:ea typeface="Arial"/>
                <a:cs typeface="Arial"/>
                <a:sym typeface="Arial"/>
              </a:rPr>
              <a:t>They contain a tungsten filament, but unlike in incandescent bulbs, a small amount of halogen gas mixes with tungsten vapor and deposits it back onto the filament instead of on the inside of the bulb envelope. </a:t>
            </a:r>
            <a:endParaRPr>
              <a:solidFill>
                <a:schemeClr val="bg2"/>
              </a:solidFill>
            </a:endParaRPr>
          </a:p>
        </p:txBody>
      </p:sp>
    </p:spTree>
  </p:cSld>
  <p:clrMapOvr>
    <a:overrideClrMapping bg1="lt1" tx1="dk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203"/>
        <p:cNvGrpSpPr/>
        <p:nvPr/>
      </p:nvGrpSpPr>
      <p:grpSpPr>
        <a:xfrm>
          <a:off x="0" y="0"/>
          <a:ext cx="0" cy="0"/>
          <a:chOff x="0" y="0"/>
          <a:chExt cx="0" cy="0"/>
        </a:xfrm>
      </p:grpSpPr>
      <p:sp>
        <p:nvSpPr>
          <p:cNvPr id="204" name="Google Shape;204;p31"/>
          <p:cNvSpPr/>
          <p:nvPr/>
        </p:nvSpPr>
        <p:spPr>
          <a:xfrm>
            <a:off x="1202040" y="98646"/>
            <a:ext cx="4254000" cy="9234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5400" b="1">
                <a:solidFill>
                  <a:srgbClr val="FFFFFF"/>
                </a:solidFill>
                <a:latin typeface="Rockwell"/>
                <a:ea typeface="Rockwell"/>
                <a:cs typeface="Rockwell"/>
                <a:sym typeface="Rockwell"/>
              </a:rPr>
              <a:t>FEATURES</a:t>
            </a:r>
            <a:endParaRPr sz="5400" b="1">
              <a:solidFill>
                <a:srgbClr val="FFFFFF"/>
              </a:solidFill>
              <a:latin typeface="Rockwell"/>
              <a:ea typeface="Rockwell"/>
              <a:cs typeface="Rockwell"/>
              <a:sym typeface="Rockwell"/>
            </a:endParaRPr>
          </a:p>
        </p:txBody>
      </p:sp>
      <p:sp>
        <p:nvSpPr>
          <p:cNvPr id="205" name="Google Shape;205;p31"/>
          <p:cNvSpPr txBox="1"/>
          <p:nvPr/>
        </p:nvSpPr>
        <p:spPr>
          <a:xfrm>
            <a:off x="1" y="1225974"/>
            <a:ext cx="8572560" cy="5633615"/>
          </a:xfrm>
          <a:prstGeom prst="rect">
            <a:avLst/>
          </a:prstGeom>
          <a:noFill/>
          <a:ln>
            <a:noFill/>
          </a:ln>
        </p:spPr>
        <p:txBody>
          <a:bodyPr spcFirstLastPara="1" wrap="square" lIns="91425" tIns="45700" rIns="91425" bIns="45700" anchor="t" anchorCtr="0">
            <a:noAutofit/>
          </a:bodyPr>
          <a:lstStyle/>
          <a:p>
            <a:pPr marL="0" marR="0" lvl="0" indent="-114300" algn="l" rtl="0">
              <a:spcBef>
                <a:spcPts val="0"/>
              </a:spcBef>
              <a:spcAft>
                <a:spcPts val="0"/>
              </a:spcAft>
              <a:buClr>
                <a:schemeClr val="dk1"/>
              </a:buClr>
              <a:buSzPts val="1800"/>
              <a:buFont typeface="Arial"/>
              <a:buChar char="•"/>
            </a:pPr>
            <a:r>
              <a:rPr lang="en" sz="1800" dirty="0">
                <a:solidFill>
                  <a:schemeClr val="bg2"/>
                </a:solidFill>
                <a:latin typeface="Arial"/>
                <a:ea typeface="Arial"/>
                <a:cs typeface="Arial"/>
                <a:sym typeface="Arial"/>
              </a:rPr>
              <a:t>Halogen bulbs come in many shapes but are commonly used as </a:t>
            </a:r>
            <a:r>
              <a:rPr lang="en" sz="1800" b="1" u="sng" dirty="0">
                <a:solidFill>
                  <a:schemeClr val="bg2"/>
                </a:solidFill>
                <a:latin typeface="Arial"/>
                <a:ea typeface="Arial"/>
                <a:cs typeface="Arial"/>
                <a:sym typeface="Arial"/>
              </a:rPr>
              <a:t>PAR</a:t>
            </a:r>
            <a:r>
              <a:rPr lang="en" sz="1800" b="1" dirty="0">
                <a:solidFill>
                  <a:schemeClr val="bg2"/>
                </a:solidFill>
                <a:latin typeface="Arial"/>
                <a:ea typeface="Arial"/>
                <a:cs typeface="Arial"/>
                <a:sym typeface="Arial"/>
              </a:rPr>
              <a:t>, </a:t>
            </a:r>
            <a:r>
              <a:rPr lang="en" sz="1800" b="1" u="sng" dirty="0">
                <a:solidFill>
                  <a:schemeClr val="bg2"/>
                </a:solidFill>
                <a:latin typeface="Arial"/>
                <a:ea typeface="Arial"/>
                <a:cs typeface="Arial"/>
                <a:sym typeface="Arial"/>
              </a:rPr>
              <a:t>BR</a:t>
            </a:r>
            <a:r>
              <a:rPr lang="en" sz="1800" b="1" dirty="0">
                <a:solidFill>
                  <a:schemeClr val="bg2"/>
                </a:solidFill>
                <a:latin typeface="Arial"/>
                <a:ea typeface="Arial"/>
                <a:cs typeface="Arial"/>
                <a:sym typeface="Arial"/>
              </a:rPr>
              <a:t>, </a:t>
            </a:r>
            <a:r>
              <a:rPr lang="en" sz="1800" b="1" u="sng" dirty="0">
                <a:solidFill>
                  <a:schemeClr val="bg2"/>
                </a:solidFill>
                <a:latin typeface="Arial"/>
                <a:ea typeface="Arial"/>
                <a:cs typeface="Arial"/>
                <a:sym typeface="Arial"/>
              </a:rPr>
              <a:t>AR</a:t>
            </a:r>
            <a:r>
              <a:rPr lang="en" sz="1800" dirty="0">
                <a:solidFill>
                  <a:schemeClr val="bg2"/>
                </a:solidFill>
                <a:latin typeface="Arial"/>
                <a:ea typeface="Arial"/>
                <a:cs typeface="Arial"/>
                <a:sym typeface="Arial"/>
              </a:rPr>
              <a:t>, and </a:t>
            </a:r>
            <a:r>
              <a:rPr lang="en" sz="1800" b="1" u="sng" dirty="0">
                <a:solidFill>
                  <a:schemeClr val="bg2"/>
                </a:solidFill>
                <a:latin typeface="Arial"/>
                <a:ea typeface="Arial"/>
                <a:cs typeface="Arial"/>
                <a:sym typeface="Arial"/>
              </a:rPr>
              <a:t>MR</a:t>
            </a:r>
            <a:r>
              <a:rPr lang="en" sz="1800" dirty="0">
                <a:solidFill>
                  <a:schemeClr val="bg2"/>
                </a:solidFill>
                <a:latin typeface="Arial"/>
                <a:ea typeface="Arial"/>
                <a:cs typeface="Arial"/>
                <a:sym typeface="Arial"/>
              </a:rPr>
              <a:t> spotlight or flood light bulbs</a:t>
            </a:r>
            <a:endParaRPr>
              <a:solidFill>
                <a:schemeClr val="bg2"/>
              </a:solidFill>
            </a:endParaRPr>
          </a:p>
          <a:p>
            <a:pPr marL="0" marR="0" lvl="0" indent="0" algn="l" rtl="0">
              <a:spcBef>
                <a:spcPts val="0"/>
              </a:spcBef>
              <a:spcAft>
                <a:spcPts val="0"/>
              </a:spcAft>
              <a:buNone/>
            </a:pPr>
            <a:r>
              <a:rPr lang="en" sz="1800" dirty="0">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a:p>
            <a:pPr marL="0" marR="0" lvl="0" indent="-114300" algn="l" rtl="0">
              <a:spcBef>
                <a:spcPts val="0"/>
              </a:spcBef>
              <a:spcAft>
                <a:spcPts val="0"/>
              </a:spcAft>
              <a:buClr>
                <a:schemeClr val="dk1"/>
              </a:buClr>
              <a:buSzPts val="1800"/>
              <a:buFont typeface="Arial"/>
              <a:buChar char="•"/>
            </a:pPr>
            <a:r>
              <a:rPr lang="en" sz="1800" dirty="0">
                <a:solidFill>
                  <a:schemeClr val="bg2"/>
                </a:solidFill>
                <a:latin typeface="Arial"/>
                <a:ea typeface="Arial"/>
                <a:cs typeface="Arial"/>
                <a:sym typeface="Arial"/>
              </a:rPr>
              <a:t>They produce a considerable amount of infrared (IR) and ultraviolet (UV) radiation that can be damaging to fabrics and artwork</a:t>
            </a:r>
            <a:endParaRPr>
              <a:solidFill>
                <a:schemeClr val="bg2"/>
              </a:solidFill>
            </a:endParaRPr>
          </a:p>
          <a:p>
            <a:pPr marL="0" marR="0" lvl="0" indent="0" algn="l" rtl="0">
              <a:spcBef>
                <a:spcPts val="0"/>
              </a:spcBef>
              <a:spcAft>
                <a:spcPts val="0"/>
              </a:spcAft>
              <a:buNone/>
            </a:pPr>
            <a:r>
              <a:rPr lang="en" sz="1800" dirty="0">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a:p>
            <a:pPr marL="0" marR="0" lvl="0" indent="-114300" algn="l" rtl="0">
              <a:spcBef>
                <a:spcPts val="0"/>
              </a:spcBef>
              <a:spcAft>
                <a:spcPts val="0"/>
              </a:spcAft>
              <a:buClr>
                <a:schemeClr val="dk1"/>
              </a:buClr>
              <a:buSzPts val="1800"/>
              <a:buFont typeface="Arial"/>
              <a:buChar char="•"/>
            </a:pPr>
            <a:r>
              <a:rPr lang="en" sz="1800" dirty="0">
                <a:solidFill>
                  <a:schemeClr val="bg2"/>
                </a:solidFill>
                <a:latin typeface="Arial"/>
                <a:ea typeface="Arial"/>
                <a:cs typeface="Arial"/>
                <a:sym typeface="Arial"/>
              </a:rPr>
              <a:t>These bulbs require an extremely hot running temperature to produce light and can cause burns if touched; the high temperature also prevents these bulbs from functioning as well in cold environments.</a:t>
            </a:r>
            <a:endParaRPr>
              <a:solidFill>
                <a:schemeClr val="bg2"/>
              </a:solidFill>
            </a:endParaRPr>
          </a:p>
          <a:p>
            <a:pPr marL="0" marR="0" lvl="0" indent="0" algn="l" rtl="0">
              <a:spcBef>
                <a:spcPts val="0"/>
              </a:spcBef>
              <a:spcAft>
                <a:spcPts val="0"/>
              </a:spcAft>
              <a:buNone/>
            </a:pPr>
            <a:endParaRPr sz="1800">
              <a:solidFill>
                <a:schemeClr val="bg2"/>
              </a:solidFill>
              <a:latin typeface="Arial"/>
              <a:ea typeface="Arial"/>
              <a:cs typeface="Arial"/>
              <a:sym typeface="Arial"/>
            </a:endParaRPr>
          </a:p>
          <a:p>
            <a:pPr marL="0" marR="0" lvl="0" indent="-114300" algn="l" rtl="0">
              <a:spcBef>
                <a:spcPts val="0"/>
              </a:spcBef>
              <a:spcAft>
                <a:spcPts val="0"/>
              </a:spcAft>
              <a:buClr>
                <a:schemeClr val="dk1"/>
              </a:buClr>
              <a:buSzPts val="1800"/>
              <a:buFont typeface="Arial"/>
              <a:buChar char="•"/>
            </a:pPr>
            <a:r>
              <a:rPr lang="en" sz="1800" dirty="0">
                <a:solidFill>
                  <a:schemeClr val="bg2"/>
                </a:solidFill>
                <a:latin typeface="Arial"/>
                <a:ea typeface="Arial"/>
                <a:cs typeface="Arial"/>
                <a:sym typeface="Arial"/>
              </a:rPr>
              <a:t>Halogen bulbs are extremely sensitive to skin oils, which can cause them to malfunction or burst</a:t>
            </a:r>
            <a:endParaRPr>
              <a:solidFill>
                <a:schemeClr val="bg2"/>
              </a:solidFill>
            </a:endParaRPr>
          </a:p>
          <a:p>
            <a:pPr marL="0" marR="0" lvl="0" indent="0" algn="l" rtl="0">
              <a:spcBef>
                <a:spcPts val="0"/>
              </a:spcBef>
              <a:spcAft>
                <a:spcPts val="0"/>
              </a:spcAft>
              <a:buNone/>
            </a:pPr>
            <a:r>
              <a:rPr lang="en" sz="1800" dirty="0">
                <a:solidFill>
                  <a:schemeClr val="bg2"/>
                </a:solidFill>
                <a:latin typeface="Arial"/>
                <a:ea typeface="Arial"/>
                <a:cs typeface="Arial"/>
                <a:sym typeface="Arial"/>
              </a:rPr>
              <a:t>.</a:t>
            </a:r>
            <a:endParaRPr sz="1800">
              <a:solidFill>
                <a:schemeClr val="bg2"/>
              </a:solidFill>
              <a:latin typeface="Arial"/>
              <a:ea typeface="Arial"/>
              <a:cs typeface="Arial"/>
              <a:sym typeface="Arial"/>
            </a:endParaRPr>
          </a:p>
          <a:p>
            <a:pPr marL="0" marR="0" lvl="0" indent="-114300" algn="l" rtl="0">
              <a:spcBef>
                <a:spcPts val="0"/>
              </a:spcBef>
              <a:spcAft>
                <a:spcPts val="0"/>
              </a:spcAft>
              <a:buClr>
                <a:schemeClr val="dk1"/>
              </a:buClr>
              <a:buSzPts val="1800"/>
              <a:buFont typeface="Arial"/>
              <a:buChar char="•"/>
            </a:pPr>
            <a:r>
              <a:rPr lang="en" sz="1800" dirty="0">
                <a:solidFill>
                  <a:schemeClr val="bg2"/>
                </a:solidFill>
                <a:latin typeface="Arial"/>
                <a:ea typeface="Arial"/>
                <a:cs typeface="Arial"/>
                <a:sym typeface="Arial"/>
              </a:rPr>
              <a:t>They last approximately 3,600 hours—three times longer than incandescent bulbs—but are not as efficient as compact fluorescent lamps (CFL) or LED bulbs.</a:t>
            </a:r>
          </a:p>
          <a:p>
            <a:pPr lvl="0"/>
            <a:endParaRPr lang="en-US" sz="1800" dirty="0"/>
          </a:p>
          <a:p>
            <a:pPr lvl="0">
              <a:buFont typeface="Arial" pitchFamily="34" charset="0"/>
              <a:buChar char="•"/>
            </a:pPr>
            <a:r>
              <a:rPr lang="en-US" sz="1800" dirty="0"/>
              <a:t>Halogen bulbs have a fragile quartz envelope and brittle filament wire.</a:t>
            </a:r>
          </a:p>
          <a:p>
            <a:pPr lvl="0"/>
            <a:r>
              <a:rPr lang="en-US" sz="1800" dirty="0"/>
              <a:t>Because they operate at higher temperatures, halogen bulbs have higher color temperatures and produce brighter light than incandescent bulbs.</a:t>
            </a:r>
          </a:p>
          <a:p>
            <a:pPr marL="0" marR="0" lvl="0" indent="-114300" algn="l" rtl="0">
              <a:spcBef>
                <a:spcPts val="0"/>
              </a:spcBef>
              <a:spcAft>
                <a:spcPts val="0"/>
              </a:spcAft>
              <a:buClr>
                <a:schemeClr val="dk1"/>
              </a:buClr>
              <a:buSzPts val="1800"/>
              <a:buFont typeface="Arial"/>
              <a:buChar char="•"/>
            </a:pPr>
            <a:endParaRPr sz="1800">
              <a:solidFill>
                <a:schemeClr val="bg2"/>
              </a:solidFill>
              <a:latin typeface="Arial"/>
              <a:ea typeface="Arial"/>
              <a:cs typeface="Arial"/>
              <a:sym typeface="Arial"/>
            </a:endParaRPr>
          </a:p>
        </p:txBody>
      </p:sp>
    </p:spTree>
  </p:cSld>
  <p:clrMapOvr>
    <a:overrideClrMapping bg1="lt1" tx1="dk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1331913" y="331867"/>
            <a:ext cx="7200900" cy="64943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3200">
                <a:latin typeface="Tahoma"/>
                <a:ea typeface="Tahoma"/>
                <a:cs typeface="Tahoma"/>
                <a:sym typeface="Tahoma"/>
              </a:rPr>
              <a:t>History</a:t>
            </a:r>
            <a:endParaRPr sz="3200">
              <a:latin typeface="Tahoma"/>
              <a:ea typeface="Tahoma"/>
              <a:cs typeface="Tahoma"/>
              <a:sym typeface="Tahoma"/>
            </a:endParaRPr>
          </a:p>
        </p:txBody>
      </p:sp>
      <p:sp>
        <p:nvSpPr>
          <p:cNvPr id="54" name="Google Shape;54;p14"/>
          <p:cNvSpPr/>
          <p:nvPr/>
        </p:nvSpPr>
        <p:spPr>
          <a:xfrm>
            <a:off x="241492" y="1989301"/>
            <a:ext cx="4039266" cy="3859661"/>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600"/>
              <a:buFont typeface="Tahoma"/>
              <a:buChar char="•"/>
            </a:pPr>
            <a:r>
              <a:rPr lang="en" sz="1600" b="0" i="0" u="none" strike="noStrike" cap="none">
                <a:solidFill>
                  <a:schemeClr val="dk1"/>
                </a:solidFill>
                <a:latin typeface="Tahoma"/>
                <a:ea typeface="Tahoma"/>
                <a:cs typeface="Tahoma"/>
                <a:sym typeface="Tahoma"/>
              </a:rPr>
              <a:t>Ether Dome built in 1822.</a:t>
            </a:r>
            <a:endParaRPr/>
          </a:p>
          <a:p>
            <a:pPr marL="342900" marR="0" lvl="0" indent="-241300" algn="l" rtl="0">
              <a:lnSpc>
                <a:spcPct val="80000"/>
              </a:lnSpc>
              <a:spcBef>
                <a:spcPts val="320"/>
              </a:spcBef>
              <a:spcAft>
                <a:spcPts val="0"/>
              </a:spcAft>
              <a:buClr>
                <a:schemeClr val="dk1"/>
              </a:buClr>
              <a:buSzPts val="1600"/>
              <a:buFont typeface="Arial"/>
              <a:buNone/>
            </a:pPr>
            <a:endParaRPr sz="1600" b="0" i="0" u="none" strike="noStrike" cap="none">
              <a:solidFill>
                <a:schemeClr val="dk1"/>
              </a:solidFill>
              <a:latin typeface="Tahoma"/>
              <a:ea typeface="Tahoma"/>
              <a:cs typeface="Tahoma"/>
              <a:sym typeface="Tahoma"/>
            </a:endParaRPr>
          </a:p>
          <a:p>
            <a:pPr marL="342900" marR="0" lvl="0" indent="-342900" algn="l" rtl="0">
              <a:lnSpc>
                <a:spcPct val="80000"/>
              </a:lnSpc>
              <a:spcBef>
                <a:spcPts val="320"/>
              </a:spcBef>
              <a:spcAft>
                <a:spcPts val="0"/>
              </a:spcAft>
              <a:buClr>
                <a:schemeClr val="dk1"/>
              </a:buClr>
              <a:buSzPts val="1600"/>
              <a:buFont typeface="Tahoma"/>
              <a:buChar char="•"/>
            </a:pPr>
            <a:r>
              <a:rPr lang="en" sz="1600" b="0" i="0" u="none" strike="noStrike" cap="none">
                <a:solidFill>
                  <a:schemeClr val="dk1"/>
                </a:solidFill>
                <a:latin typeface="Tahoma"/>
                <a:ea typeface="Tahoma"/>
                <a:cs typeface="Tahoma"/>
                <a:sym typeface="Tahoma"/>
              </a:rPr>
              <a:t>Sunlight was used as surgical light.</a:t>
            </a:r>
            <a:endParaRPr/>
          </a:p>
          <a:p>
            <a:pPr marL="342900" marR="0" lvl="0" indent="-241300" algn="l" rtl="0">
              <a:lnSpc>
                <a:spcPct val="80000"/>
              </a:lnSpc>
              <a:spcBef>
                <a:spcPts val="320"/>
              </a:spcBef>
              <a:spcAft>
                <a:spcPts val="0"/>
              </a:spcAft>
              <a:buClr>
                <a:schemeClr val="dk1"/>
              </a:buClr>
              <a:buSzPts val="1600"/>
              <a:buFont typeface="Arial"/>
              <a:buNone/>
            </a:pPr>
            <a:endParaRPr sz="1600" b="0" i="0" u="none" strike="noStrike" cap="none">
              <a:solidFill>
                <a:schemeClr val="dk1"/>
              </a:solidFill>
              <a:latin typeface="Tahoma"/>
              <a:ea typeface="Tahoma"/>
              <a:cs typeface="Tahoma"/>
              <a:sym typeface="Tahoma"/>
            </a:endParaRPr>
          </a:p>
          <a:p>
            <a:pPr marL="342900" marR="0" lvl="0" indent="-342900" algn="l" rtl="0">
              <a:lnSpc>
                <a:spcPct val="80000"/>
              </a:lnSpc>
              <a:spcBef>
                <a:spcPts val="320"/>
              </a:spcBef>
              <a:spcAft>
                <a:spcPts val="0"/>
              </a:spcAft>
              <a:buClr>
                <a:schemeClr val="dk1"/>
              </a:buClr>
              <a:buSzPts val="1600"/>
              <a:buFont typeface="Tahoma"/>
              <a:buChar char="•"/>
            </a:pPr>
            <a:r>
              <a:rPr lang="en" sz="1600" b="0" i="0" u="none" strike="noStrike" cap="none">
                <a:solidFill>
                  <a:schemeClr val="dk1"/>
                </a:solidFill>
                <a:latin typeface="Tahoma"/>
                <a:ea typeface="Tahoma"/>
                <a:cs typeface="Tahoma"/>
                <a:sym typeface="Tahoma"/>
              </a:rPr>
              <a:t>South-East Facing windows.</a:t>
            </a:r>
            <a:endParaRPr/>
          </a:p>
          <a:p>
            <a:pPr marL="342900" marR="0" lvl="0" indent="-241300" algn="l" rtl="0">
              <a:lnSpc>
                <a:spcPct val="80000"/>
              </a:lnSpc>
              <a:spcBef>
                <a:spcPts val="320"/>
              </a:spcBef>
              <a:spcAft>
                <a:spcPts val="0"/>
              </a:spcAft>
              <a:buClr>
                <a:schemeClr val="dk1"/>
              </a:buClr>
              <a:buSzPts val="1600"/>
              <a:buFont typeface="Arial"/>
              <a:buNone/>
            </a:pPr>
            <a:endParaRPr sz="1600" b="0" i="0" u="none" strike="noStrike" cap="none">
              <a:solidFill>
                <a:schemeClr val="dk1"/>
              </a:solidFill>
              <a:latin typeface="Tahoma"/>
              <a:ea typeface="Tahoma"/>
              <a:cs typeface="Tahoma"/>
              <a:sym typeface="Tahoma"/>
            </a:endParaRPr>
          </a:p>
          <a:p>
            <a:pPr marL="342900" marR="0" lvl="0" indent="-342900" algn="l" rtl="0">
              <a:lnSpc>
                <a:spcPct val="80000"/>
              </a:lnSpc>
              <a:spcBef>
                <a:spcPts val="320"/>
              </a:spcBef>
              <a:spcAft>
                <a:spcPts val="0"/>
              </a:spcAft>
              <a:buClr>
                <a:schemeClr val="dk1"/>
              </a:buClr>
              <a:buSzPts val="1600"/>
              <a:buFont typeface="Tahoma"/>
              <a:buChar char="•"/>
            </a:pPr>
            <a:r>
              <a:rPr lang="en" sz="1600" b="0" i="0" u="none" strike="noStrike" cap="none">
                <a:solidFill>
                  <a:schemeClr val="dk1"/>
                </a:solidFill>
                <a:latin typeface="Tahoma"/>
                <a:ea typeface="Tahoma"/>
                <a:cs typeface="Tahoma"/>
                <a:sym typeface="Tahoma"/>
              </a:rPr>
              <a:t>Shade problems.</a:t>
            </a:r>
            <a:endParaRPr/>
          </a:p>
          <a:p>
            <a:pPr marL="342900" marR="0" lvl="0" indent="-241300" algn="l" rtl="0">
              <a:lnSpc>
                <a:spcPct val="80000"/>
              </a:lnSpc>
              <a:spcBef>
                <a:spcPts val="320"/>
              </a:spcBef>
              <a:spcAft>
                <a:spcPts val="0"/>
              </a:spcAft>
              <a:buClr>
                <a:schemeClr val="dk1"/>
              </a:buClr>
              <a:buSzPts val="1600"/>
              <a:buFont typeface="Arial"/>
              <a:buNone/>
            </a:pPr>
            <a:endParaRPr sz="1600" b="0" i="0" u="none" strike="noStrike" cap="none">
              <a:solidFill>
                <a:schemeClr val="dk1"/>
              </a:solidFill>
              <a:latin typeface="Tahoma"/>
              <a:ea typeface="Tahoma"/>
              <a:cs typeface="Tahoma"/>
              <a:sym typeface="Tahoma"/>
            </a:endParaRPr>
          </a:p>
          <a:p>
            <a:pPr marL="342900" marR="0" lvl="0" indent="-342900" algn="l" rtl="0">
              <a:lnSpc>
                <a:spcPct val="80000"/>
              </a:lnSpc>
              <a:spcBef>
                <a:spcPts val="320"/>
              </a:spcBef>
              <a:spcAft>
                <a:spcPts val="0"/>
              </a:spcAft>
              <a:buClr>
                <a:schemeClr val="dk1"/>
              </a:buClr>
              <a:buSzPts val="1600"/>
              <a:buFont typeface="Tahoma"/>
              <a:buChar char="•"/>
            </a:pPr>
            <a:r>
              <a:rPr lang="en" sz="1600" b="0" i="0" u="none" strike="noStrike" cap="none">
                <a:solidFill>
                  <a:schemeClr val="dk1"/>
                </a:solidFill>
                <a:latin typeface="Tahoma"/>
                <a:ea typeface="Tahoma"/>
                <a:cs typeface="Tahoma"/>
                <a:sym typeface="Tahoma"/>
              </a:rPr>
              <a:t>Mirrors were used.</a:t>
            </a:r>
            <a:endParaRPr/>
          </a:p>
          <a:p>
            <a:pPr marL="342900" marR="0" lvl="0" indent="-241300" algn="l" rtl="0">
              <a:lnSpc>
                <a:spcPct val="80000"/>
              </a:lnSpc>
              <a:spcBef>
                <a:spcPts val="320"/>
              </a:spcBef>
              <a:spcAft>
                <a:spcPts val="0"/>
              </a:spcAft>
              <a:buClr>
                <a:schemeClr val="dk1"/>
              </a:buClr>
              <a:buSzPts val="1600"/>
              <a:buFont typeface="Arial"/>
              <a:buNone/>
            </a:pPr>
            <a:endParaRPr sz="1600" b="0" i="0" u="none" strike="noStrike" cap="none">
              <a:solidFill>
                <a:schemeClr val="dk1"/>
              </a:solidFill>
              <a:latin typeface="Tahoma"/>
              <a:ea typeface="Tahoma"/>
              <a:cs typeface="Tahoma"/>
              <a:sym typeface="Tahoma"/>
            </a:endParaRPr>
          </a:p>
          <a:p>
            <a:pPr marL="342900" marR="0" lvl="0" indent="-342900" algn="l" rtl="0">
              <a:lnSpc>
                <a:spcPct val="80000"/>
              </a:lnSpc>
              <a:spcBef>
                <a:spcPts val="320"/>
              </a:spcBef>
              <a:spcAft>
                <a:spcPts val="0"/>
              </a:spcAft>
              <a:buClr>
                <a:schemeClr val="dk1"/>
              </a:buClr>
              <a:buSzPts val="1600"/>
              <a:buFont typeface="Tahoma"/>
              <a:buChar char="•"/>
            </a:pPr>
            <a:r>
              <a:rPr lang="en" sz="1600" b="0" i="0" u="none" strike="noStrike" cap="none">
                <a:solidFill>
                  <a:schemeClr val="dk1"/>
                </a:solidFill>
                <a:latin typeface="Tahoma"/>
                <a:ea typeface="Tahoma"/>
                <a:cs typeface="Tahoma"/>
                <a:sym typeface="Tahoma"/>
              </a:rPr>
              <a:t>Condensers to reduce heat.</a:t>
            </a:r>
            <a:endParaRPr/>
          </a:p>
          <a:p>
            <a:pPr marL="342900" marR="0" lvl="0" indent="-241300" algn="l" rtl="0">
              <a:lnSpc>
                <a:spcPct val="80000"/>
              </a:lnSpc>
              <a:spcBef>
                <a:spcPts val="320"/>
              </a:spcBef>
              <a:spcAft>
                <a:spcPts val="0"/>
              </a:spcAft>
              <a:buClr>
                <a:schemeClr val="dk1"/>
              </a:buClr>
              <a:buSzPts val="1600"/>
              <a:buFont typeface="Arial"/>
              <a:buNone/>
            </a:pPr>
            <a:endParaRPr sz="1600" b="0" i="0" u="none" strike="noStrike" cap="none">
              <a:solidFill>
                <a:schemeClr val="dk1"/>
              </a:solidFill>
              <a:latin typeface="Tahoma"/>
              <a:ea typeface="Tahoma"/>
              <a:cs typeface="Tahoma"/>
              <a:sym typeface="Tahoma"/>
            </a:endParaRPr>
          </a:p>
          <a:p>
            <a:pPr marL="342900" marR="0" lvl="0" indent="-342900" algn="l" rtl="0">
              <a:lnSpc>
                <a:spcPct val="80000"/>
              </a:lnSpc>
              <a:spcBef>
                <a:spcPts val="320"/>
              </a:spcBef>
              <a:spcAft>
                <a:spcPts val="0"/>
              </a:spcAft>
              <a:buClr>
                <a:schemeClr val="dk1"/>
              </a:buClr>
              <a:buSzPts val="1600"/>
              <a:buFont typeface="Tahoma"/>
              <a:buChar char="•"/>
            </a:pPr>
            <a:r>
              <a:rPr lang="en" sz="1600" b="0" i="0" u="none" strike="noStrike" cap="none">
                <a:solidFill>
                  <a:schemeClr val="dk1"/>
                </a:solidFill>
                <a:latin typeface="Tahoma"/>
                <a:ea typeface="Tahoma"/>
                <a:cs typeface="Tahoma"/>
                <a:sym typeface="Tahoma"/>
              </a:rPr>
              <a:t>10,000 lx to 80,000 lx brightness dependent upon daytime and cloud cover.</a:t>
            </a:r>
            <a:endParaRPr/>
          </a:p>
          <a:p>
            <a:pPr marL="342900" marR="0" lvl="0" indent="-241300" algn="l" rtl="0">
              <a:lnSpc>
                <a:spcPct val="80000"/>
              </a:lnSpc>
              <a:spcBef>
                <a:spcPts val="320"/>
              </a:spcBef>
              <a:spcAft>
                <a:spcPts val="0"/>
              </a:spcAft>
              <a:buClr>
                <a:schemeClr val="dk1"/>
              </a:buClr>
              <a:buSzPts val="1600"/>
              <a:buFont typeface="Arial"/>
              <a:buNone/>
            </a:pPr>
            <a:endParaRPr sz="1600" b="1" i="0" u="none" strike="noStrike" cap="none">
              <a:solidFill>
                <a:schemeClr val="dk1"/>
              </a:solidFill>
              <a:latin typeface="Arial"/>
              <a:ea typeface="Arial"/>
              <a:cs typeface="Arial"/>
              <a:sym typeface="Arial"/>
            </a:endParaRPr>
          </a:p>
          <a:p>
            <a:pPr marL="342900" marR="0" lvl="0" indent="-241300" algn="l" rtl="0">
              <a:lnSpc>
                <a:spcPct val="80000"/>
              </a:lnSpc>
              <a:spcBef>
                <a:spcPts val="320"/>
              </a:spcBef>
              <a:spcAft>
                <a:spcPts val="0"/>
              </a:spcAft>
              <a:buClr>
                <a:schemeClr val="dk1"/>
              </a:buClr>
              <a:buSzPts val="1600"/>
              <a:buFont typeface="Arial"/>
              <a:buNone/>
            </a:pPr>
            <a:endParaRPr sz="1600" b="1" i="0" u="none" strike="noStrike" cap="none">
              <a:solidFill>
                <a:schemeClr val="dk1"/>
              </a:solidFill>
              <a:latin typeface="Arial"/>
              <a:ea typeface="Arial"/>
              <a:cs typeface="Arial"/>
              <a:sym typeface="Arial"/>
            </a:endParaRPr>
          </a:p>
        </p:txBody>
      </p:sp>
      <p:pic>
        <p:nvPicPr>
          <p:cNvPr id="55" name="Google Shape;55;p14" descr="A group of people standing in a room&#10;&#10;Description automatically generated"/>
          <p:cNvPicPr preferRelativeResize="0"/>
          <p:nvPr/>
        </p:nvPicPr>
        <p:blipFill rotWithShape="1">
          <a:blip r:embed="rId4">
            <a:alphaModFix/>
          </a:blip>
          <a:srcRect/>
          <a:stretch/>
        </p:blipFill>
        <p:spPr>
          <a:xfrm>
            <a:off x="4479107" y="404761"/>
            <a:ext cx="3299797" cy="6197724"/>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56" name="Google Shape;56;p14"/>
          <p:cNvSpPr txBox="1"/>
          <p:nvPr/>
        </p:nvSpPr>
        <p:spPr>
          <a:xfrm>
            <a:off x="1175782" y="1254418"/>
            <a:ext cx="2170684" cy="4617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i="0" u="none" strike="noStrike" cap="none">
                <a:solidFill>
                  <a:srgbClr val="A59175"/>
                </a:solidFill>
                <a:latin typeface="Arial"/>
                <a:ea typeface="Arial"/>
                <a:cs typeface="Arial"/>
                <a:sym typeface="Arial"/>
              </a:rPr>
              <a:t>Before 1850’s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209"/>
        <p:cNvGrpSpPr/>
        <p:nvPr/>
      </p:nvGrpSpPr>
      <p:grpSpPr>
        <a:xfrm>
          <a:off x="0" y="0"/>
          <a:ext cx="0" cy="0"/>
          <a:chOff x="0" y="0"/>
          <a:chExt cx="0" cy="0"/>
        </a:xfrm>
      </p:grpSpPr>
      <p:sp>
        <p:nvSpPr>
          <p:cNvPr id="210" name="Google Shape;210;p32"/>
          <p:cNvSpPr/>
          <p:nvPr/>
        </p:nvSpPr>
        <p:spPr>
          <a:xfrm>
            <a:off x="2534560" y="131702"/>
            <a:ext cx="1909500" cy="92341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5400" b="1" cap="none">
                <a:solidFill>
                  <a:srgbClr val="FFFFFF"/>
                </a:solidFill>
                <a:latin typeface="Rockwell"/>
                <a:ea typeface="Rockwell"/>
                <a:cs typeface="Rockwell"/>
                <a:sym typeface="Rockwell"/>
              </a:rPr>
              <a:t>LED</a:t>
            </a:r>
            <a:endParaRPr sz="5400" b="1" cap="none">
              <a:solidFill>
                <a:srgbClr val="FFFFFF"/>
              </a:solidFill>
              <a:latin typeface="Rockwell"/>
              <a:ea typeface="Rockwell"/>
              <a:cs typeface="Rockwell"/>
              <a:sym typeface="Rockwell"/>
            </a:endParaRPr>
          </a:p>
        </p:txBody>
      </p:sp>
      <p:pic>
        <p:nvPicPr>
          <p:cNvPr id="211" name="Google Shape;211;p32" descr="Example of an LED bulb"/>
          <p:cNvPicPr preferRelativeResize="0"/>
          <p:nvPr/>
        </p:nvPicPr>
        <p:blipFill rotWithShape="1">
          <a:blip r:embed="rId5">
            <a:alphaModFix/>
          </a:blip>
          <a:srcRect/>
          <a:stretch/>
        </p:blipFill>
        <p:spPr>
          <a:xfrm>
            <a:off x="6335932" y="340950"/>
            <a:ext cx="1071563" cy="1429081"/>
          </a:xfrm>
          <a:prstGeom prst="rect">
            <a:avLst/>
          </a:prstGeom>
          <a:noFill/>
          <a:ln>
            <a:noFill/>
          </a:ln>
        </p:spPr>
      </p:pic>
      <p:pic>
        <p:nvPicPr>
          <p:cNvPr id="212" name="Google Shape;212;p32" descr="LED vs. Halogen"/>
          <p:cNvPicPr preferRelativeResize="0"/>
          <p:nvPr/>
        </p:nvPicPr>
        <p:blipFill rotWithShape="1">
          <a:blip r:embed="rId6">
            <a:alphaModFix/>
          </a:blip>
          <a:srcRect r="51660" b="52789"/>
          <a:stretch/>
        </p:blipFill>
        <p:spPr>
          <a:xfrm>
            <a:off x="427138" y="2429433"/>
            <a:ext cx="4214843" cy="3072544"/>
          </a:xfrm>
          <a:prstGeom prst="rect">
            <a:avLst/>
          </a:prstGeom>
          <a:noFill/>
          <a:ln>
            <a:solidFill>
              <a:schemeClr val="bg1"/>
            </a:solidFill>
          </a:ln>
        </p:spPr>
      </p:pic>
      <p:pic>
        <p:nvPicPr>
          <p:cNvPr id="213" name="Google Shape;213;p32" descr="LED vs. Halogen"/>
          <p:cNvPicPr preferRelativeResize="0"/>
          <p:nvPr/>
        </p:nvPicPr>
        <p:blipFill rotWithShape="1">
          <a:blip r:embed="rId6">
            <a:alphaModFix/>
          </a:blip>
          <a:srcRect l="51872" b="53863"/>
          <a:stretch/>
        </p:blipFill>
        <p:spPr>
          <a:xfrm>
            <a:off x="5308434" y="2429433"/>
            <a:ext cx="3321867" cy="3072544"/>
          </a:xfrm>
          <a:prstGeom prst="rect">
            <a:avLst/>
          </a:prstGeom>
          <a:noFill/>
          <a:ln>
            <a:solidFill>
              <a:schemeClr val="bg1"/>
            </a:solidFill>
          </a:ln>
        </p:spPr>
      </p:pic>
      <p:sp>
        <p:nvSpPr>
          <p:cNvPr id="214" name="Google Shape;214;p32"/>
          <p:cNvSpPr txBox="1"/>
          <p:nvPr/>
        </p:nvSpPr>
        <p:spPr>
          <a:xfrm>
            <a:off x="159798" y="5976670"/>
            <a:ext cx="9144000" cy="369418"/>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Font typeface="Arial" panose="020B0604020202020204" pitchFamily="34" charset="0"/>
              <a:buChar char="•"/>
            </a:pPr>
            <a:r>
              <a:rPr lang="en" sz="1800" dirty="0">
                <a:solidFill>
                  <a:schemeClr val="bg2"/>
                </a:solidFill>
                <a:latin typeface="Arial"/>
                <a:ea typeface="Arial"/>
                <a:cs typeface="Arial"/>
                <a:sym typeface="Arial"/>
              </a:rPr>
              <a:t> LEDs produce the longest-lasting, most energy-efficient lighting available today. </a:t>
            </a:r>
            <a:endParaRPr dirty="0">
              <a:solidFill>
                <a:schemeClr val="bg2"/>
              </a:solidFill>
            </a:endParaRPr>
          </a:p>
        </p:txBody>
      </p:sp>
    </p:spTree>
  </p:cSld>
  <p:clrMapOvr>
    <a:overrideClrMapping bg1="lt1" tx1="dk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218"/>
        <p:cNvGrpSpPr/>
        <p:nvPr/>
      </p:nvGrpSpPr>
      <p:grpSpPr>
        <a:xfrm>
          <a:off x="0" y="0"/>
          <a:ext cx="0" cy="0"/>
          <a:chOff x="0" y="0"/>
          <a:chExt cx="0" cy="0"/>
        </a:xfrm>
      </p:grpSpPr>
      <p:sp>
        <p:nvSpPr>
          <p:cNvPr id="219" name="Google Shape;219;p33"/>
          <p:cNvSpPr/>
          <p:nvPr/>
        </p:nvSpPr>
        <p:spPr>
          <a:xfrm>
            <a:off x="1502466" y="168813"/>
            <a:ext cx="4254000" cy="9234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5400" b="1" dirty="0">
                <a:solidFill>
                  <a:srgbClr val="FFFFFF"/>
                </a:solidFill>
                <a:latin typeface="Rockwell"/>
                <a:ea typeface="Rockwell"/>
                <a:cs typeface="Rockwell"/>
                <a:sym typeface="Rockwell"/>
              </a:rPr>
              <a:t>FEATURES</a:t>
            </a:r>
            <a:endParaRPr sz="5400" b="1">
              <a:solidFill>
                <a:srgbClr val="FFFFFF"/>
              </a:solidFill>
              <a:latin typeface="Rockwell"/>
              <a:ea typeface="Rockwell"/>
              <a:cs typeface="Rockwell"/>
              <a:sym typeface="Rockwell"/>
            </a:endParaRPr>
          </a:p>
        </p:txBody>
      </p:sp>
      <p:sp>
        <p:nvSpPr>
          <p:cNvPr id="220" name="Google Shape;220;p33"/>
          <p:cNvSpPr txBox="1"/>
          <p:nvPr/>
        </p:nvSpPr>
        <p:spPr>
          <a:xfrm>
            <a:off x="214283" y="1225974"/>
            <a:ext cx="8429684" cy="5356552"/>
          </a:xfrm>
          <a:prstGeom prst="rect">
            <a:avLst/>
          </a:prstGeom>
          <a:noFill/>
          <a:ln>
            <a:noFill/>
          </a:ln>
        </p:spPr>
        <p:txBody>
          <a:bodyPr spcFirstLastPara="1" wrap="square" lIns="91425" tIns="45700" rIns="91425" bIns="45700" anchor="t" anchorCtr="0">
            <a:noAutofit/>
          </a:bodyPr>
          <a:lstStyle/>
          <a:p>
            <a:pPr marL="0" marR="0" lvl="0" indent="-114300" algn="l" rtl="0">
              <a:spcBef>
                <a:spcPts val="0"/>
              </a:spcBef>
              <a:spcAft>
                <a:spcPts val="0"/>
              </a:spcAft>
              <a:buClr>
                <a:schemeClr val="dk1"/>
              </a:buClr>
              <a:buSzPts val="1800"/>
              <a:buFont typeface="Arial"/>
              <a:buChar char="•"/>
            </a:pPr>
            <a:r>
              <a:rPr lang="en" sz="1800" dirty="0">
                <a:solidFill>
                  <a:schemeClr val="bg2"/>
                </a:solidFill>
                <a:latin typeface="Arial"/>
                <a:ea typeface="Arial"/>
                <a:cs typeface="Arial"/>
                <a:sym typeface="Arial"/>
              </a:rPr>
              <a:t>LEDs run much cooler than incandescent and halogen bulbs, which greatly increases their longevity and enables them to function in cold temperatures.</a:t>
            </a:r>
            <a:endParaRPr>
              <a:solidFill>
                <a:schemeClr val="bg2"/>
              </a:solidFill>
            </a:endParaRPr>
          </a:p>
          <a:p>
            <a:pPr marL="0" marR="0" lvl="0" indent="0" algn="l" rtl="0">
              <a:spcBef>
                <a:spcPts val="0"/>
              </a:spcBef>
              <a:spcAft>
                <a:spcPts val="0"/>
              </a:spcAft>
              <a:buNone/>
            </a:pPr>
            <a:endParaRPr sz="1800">
              <a:solidFill>
                <a:schemeClr val="bg2"/>
              </a:solidFill>
              <a:latin typeface="Arial"/>
              <a:ea typeface="Arial"/>
              <a:cs typeface="Arial"/>
              <a:sym typeface="Arial"/>
            </a:endParaRPr>
          </a:p>
          <a:p>
            <a:pPr marL="0" marR="0" lvl="0" indent="-114300" algn="l" rtl="0">
              <a:spcBef>
                <a:spcPts val="0"/>
              </a:spcBef>
              <a:spcAft>
                <a:spcPts val="0"/>
              </a:spcAft>
              <a:buClr>
                <a:schemeClr val="dk1"/>
              </a:buClr>
              <a:buSzPts val="1800"/>
              <a:buFont typeface="Arial"/>
              <a:buChar char="•"/>
            </a:pPr>
            <a:r>
              <a:rPr lang="en" sz="1800" dirty="0">
                <a:solidFill>
                  <a:schemeClr val="bg2"/>
                </a:solidFill>
                <a:latin typeface="Arial"/>
                <a:ea typeface="Arial"/>
                <a:cs typeface="Arial"/>
                <a:sym typeface="Arial"/>
              </a:rPr>
              <a:t>Unless an LED is specifically infrared (IR) or ultraviolet (UV), it produces little to no IR or UV radiation, which can be damaging to fabrics and artwork.</a:t>
            </a:r>
            <a:endParaRPr>
              <a:solidFill>
                <a:schemeClr val="bg2"/>
              </a:solidFill>
            </a:endParaRPr>
          </a:p>
          <a:p>
            <a:pPr marL="0" marR="0" lvl="0" indent="0" algn="l" rtl="0">
              <a:spcBef>
                <a:spcPts val="0"/>
              </a:spcBef>
              <a:spcAft>
                <a:spcPts val="0"/>
              </a:spcAft>
              <a:buNone/>
            </a:pPr>
            <a:endParaRPr sz="1800">
              <a:solidFill>
                <a:schemeClr val="bg2"/>
              </a:solidFill>
              <a:latin typeface="Arial"/>
              <a:ea typeface="Arial"/>
              <a:cs typeface="Arial"/>
              <a:sym typeface="Arial"/>
            </a:endParaRPr>
          </a:p>
          <a:p>
            <a:pPr marL="0" marR="0" lvl="0" indent="-114300" algn="l" rtl="0">
              <a:spcBef>
                <a:spcPts val="0"/>
              </a:spcBef>
              <a:spcAft>
                <a:spcPts val="0"/>
              </a:spcAft>
              <a:buClr>
                <a:schemeClr val="dk1"/>
              </a:buClr>
              <a:buSzPts val="1800"/>
              <a:buFont typeface="Arial"/>
              <a:buChar char="•"/>
            </a:pPr>
            <a:r>
              <a:rPr lang="en" sz="1800" dirty="0">
                <a:solidFill>
                  <a:schemeClr val="bg2"/>
                </a:solidFill>
                <a:latin typeface="Arial"/>
                <a:ea typeface="Arial"/>
                <a:cs typeface="Arial"/>
                <a:sym typeface="Arial"/>
              </a:rPr>
              <a:t>They can last up to 50,000 hours—42 times longer than incandescent bulbs and 13 times longer than halogen bulbs.</a:t>
            </a:r>
            <a:endParaRPr>
              <a:solidFill>
                <a:schemeClr val="bg2"/>
              </a:solidFill>
            </a:endParaRPr>
          </a:p>
          <a:p>
            <a:pPr marL="0" marR="0" lvl="0" indent="0" algn="l" rtl="0">
              <a:spcBef>
                <a:spcPts val="0"/>
              </a:spcBef>
              <a:spcAft>
                <a:spcPts val="0"/>
              </a:spcAft>
              <a:buNone/>
            </a:pPr>
            <a:endParaRPr sz="1800">
              <a:solidFill>
                <a:schemeClr val="bg2"/>
              </a:solidFill>
              <a:latin typeface="Arial"/>
              <a:ea typeface="Arial"/>
              <a:cs typeface="Arial"/>
              <a:sym typeface="Arial"/>
            </a:endParaRPr>
          </a:p>
          <a:p>
            <a:pPr marL="0" marR="0" lvl="0" indent="-114300" algn="l" rtl="0">
              <a:spcBef>
                <a:spcPts val="0"/>
              </a:spcBef>
              <a:spcAft>
                <a:spcPts val="0"/>
              </a:spcAft>
              <a:buClr>
                <a:schemeClr val="dk1"/>
              </a:buClr>
              <a:buSzPts val="1800"/>
              <a:buFont typeface="Arial"/>
              <a:buChar char="•"/>
            </a:pPr>
            <a:r>
              <a:rPr lang="en" sz="1800" dirty="0">
                <a:solidFill>
                  <a:schemeClr val="bg2"/>
                </a:solidFill>
                <a:latin typeface="Arial"/>
                <a:ea typeface="Arial"/>
                <a:cs typeface="Arial"/>
                <a:sym typeface="Arial"/>
              </a:rPr>
              <a:t>Power consumption is the lowest compared to all other lighting technologies—80 percent less than incandescent bulbs and 75 percent less than halogen bulbs.</a:t>
            </a:r>
            <a:endParaRPr>
              <a:solidFill>
                <a:schemeClr val="bg2"/>
              </a:solidFill>
            </a:endParaRPr>
          </a:p>
          <a:p>
            <a:pPr marL="0" marR="0" lvl="0" indent="0" algn="l" rtl="0">
              <a:spcBef>
                <a:spcPts val="0"/>
              </a:spcBef>
              <a:spcAft>
                <a:spcPts val="0"/>
              </a:spcAft>
              <a:buNone/>
            </a:pPr>
            <a:r>
              <a:rPr lang="en" sz="1800" dirty="0">
                <a:solidFill>
                  <a:schemeClr val="bg2"/>
                </a:solidFill>
                <a:latin typeface="Arial"/>
                <a:ea typeface="Arial"/>
                <a:cs typeface="Arial"/>
                <a:sym typeface="Arial"/>
              </a:rPr>
              <a:t>The shatterproof bulbs are shock resistant and have no brittle filaments.</a:t>
            </a:r>
            <a:endParaRPr>
              <a:solidFill>
                <a:schemeClr val="bg2"/>
              </a:solidFill>
            </a:endParaRPr>
          </a:p>
          <a:p>
            <a:pPr marL="0" marR="0" lvl="0" indent="0" algn="l" rtl="0">
              <a:spcBef>
                <a:spcPts val="0"/>
              </a:spcBef>
              <a:spcAft>
                <a:spcPts val="0"/>
              </a:spcAft>
              <a:buNone/>
            </a:pPr>
            <a:r>
              <a:rPr lang="en" sz="1800" dirty="0">
                <a:solidFill>
                  <a:schemeClr val="bg2"/>
                </a:solidFill>
                <a:latin typeface="Arial"/>
                <a:ea typeface="Arial"/>
                <a:cs typeface="Arial"/>
                <a:sym typeface="Arial"/>
              </a:rPr>
              <a:t>LEDs require higher initial investment but produce greater energy returns over time.</a:t>
            </a:r>
            <a:endParaRPr>
              <a:solidFill>
                <a:schemeClr val="bg2"/>
              </a:solidFill>
            </a:endParaRPr>
          </a:p>
          <a:p>
            <a:pPr marL="0" marR="0" lvl="0" indent="-114300" algn="l" rtl="0">
              <a:spcBef>
                <a:spcPts val="0"/>
              </a:spcBef>
              <a:spcAft>
                <a:spcPts val="0"/>
              </a:spcAft>
              <a:buClr>
                <a:schemeClr val="dk1"/>
              </a:buClr>
              <a:buSzPts val="1800"/>
              <a:buFont typeface="Arial"/>
              <a:buChar char="•"/>
            </a:pPr>
            <a:r>
              <a:rPr lang="en" sz="1800" dirty="0">
                <a:solidFill>
                  <a:schemeClr val="bg2"/>
                </a:solidFill>
                <a:latin typeface="Arial"/>
                <a:ea typeface="Arial"/>
                <a:cs typeface="Arial"/>
                <a:sym typeface="Arial"/>
              </a:rPr>
              <a:t>LEDs contain no mercury, harmful gasses, or toxins.</a:t>
            </a:r>
            <a:endParaRPr>
              <a:solidFill>
                <a:schemeClr val="bg2"/>
              </a:solidFill>
            </a:endParaRPr>
          </a:p>
          <a:p>
            <a:pPr marL="0" marR="0" lvl="0" indent="0" algn="l" rtl="0">
              <a:spcBef>
                <a:spcPts val="0"/>
              </a:spcBef>
              <a:spcAft>
                <a:spcPts val="0"/>
              </a:spcAft>
              <a:buNone/>
            </a:pPr>
            <a:r>
              <a:rPr lang="en" sz="1800" dirty="0">
                <a:solidFill>
                  <a:schemeClr val="bg2"/>
                </a:solidFill>
                <a:latin typeface="Arial"/>
                <a:ea typeface="Arial"/>
                <a:cs typeface="Arial"/>
                <a:sym typeface="Arial"/>
              </a:rPr>
              <a:t>They are available in many different whites and colors.</a:t>
            </a:r>
            <a:endParaRPr>
              <a:solidFill>
                <a:schemeClr val="bg2"/>
              </a:solidFill>
            </a:endParaRPr>
          </a:p>
          <a:p>
            <a:pPr marL="0" marR="0" lvl="0" indent="0" algn="l" rtl="0">
              <a:spcBef>
                <a:spcPts val="0"/>
              </a:spcBef>
              <a:spcAft>
                <a:spcPts val="0"/>
              </a:spcAft>
              <a:buNone/>
            </a:pPr>
            <a:endParaRPr sz="1800">
              <a:solidFill>
                <a:schemeClr val="bg2"/>
              </a:solidFill>
              <a:latin typeface="Arial"/>
              <a:ea typeface="Arial"/>
              <a:cs typeface="Arial"/>
              <a:sym typeface="Arial"/>
            </a:endParaRPr>
          </a:p>
          <a:p>
            <a:pPr marL="0" marR="0" lvl="0" indent="-114300" algn="l" rtl="0">
              <a:spcBef>
                <a:spcPts val="0"/>
              </a:spcBef>
              <a:spcAft>
                <a:spcPts val="0"/>
              </a:spcAft>
              <a:buClr>
                <a:schemeClr val="dk1"/>
              </a:buClr>
              <a:buSzPts val="1800"/>
              <a:buFont typeface="Arial"/>
              <a:buChar char="•"/>
            </a:pPr>
            <a:r>
              <a:rPr lang="en" sz="1800" dirty="0">
                <a:solidFill>
                  <a:schemeClr val="bg2"/>
                </a:solidFill>
                <a:latin typeface="Arial"/>
                <a:ea typeface="Arial"/>
                <a:cs typeface="Arial"/>
                <a:sym typeface="Arial"/>
              </a:rPr>
              <a:t>Because of their low power consumption, LEDs are great alternative lighting solutions for solar-powered systems.</a:t>
            </a:r>
            <a:endParaRPr sz="1800">
              <a:solidFill>
                <a:schemeClr val="bg2"/>
              </a:solidFill>
              <a:latin typeface="Arial"/>
              <a:ea typeface="Arial"/>
              <a:cs typeface="Arial"/>
              <a:sym typeface="Arial"/>
            </a:endParaRPr>
          </a:p>
        </p:txBody>
      </p:sp>
    </p:spTree>
  </p:cSld>
  <p:clrMapOvr>
    <a:overrideClrMapping bg1="lt1" tx1="dk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224"/>
        <p:cNvGrpSpPr/>
        <p:nvPr/>
      </p:nvGrpSpPr>
      <p:grpSpPr>
        <a:xfrm>
          <a:off x="0" y="0"/>
          <a:ext cx="0" cy="0"/>
          <a:chOff x="0" y="0"/>
          <a:chExt cx="0" cy="0"/>
        </a:xfrm>
      </p:grpSpPr>
      <p:sp>
        <p:nvSpPr>
          <p:cNvPr id="225" name="Google Shape;225;p34"/>
          <p:cNvSpPr/>
          <p:nvPr/>
        </p:nvSpPr>
        <p:spPr>
          <a:xfrm>
            <a:off x="1768492" y="168812"/>
            <a:ext cx="5813100" cy="92341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5400" b="1" dirty="0">
                <a:solidFill>
                  <a:schemeClr val="lt1"/>
                </a:solidFill>
                <a:latin typeface="Rockwell"/>
                <a:ea typeface="Rockwell"/>
                <a:cs typeface="Rockwell"/>
                <a:sym typeface="Rockwell"/>
              </a:rPr>
              <a:t>ADVANTAGES</a:t>
            </a:r>
            <a:endParaRPr sz="5400" b="1" cap="none">
              <a:solidFill>
                <a:schemeClr val="lt1"/>
              </a:solidFill>
              <a:latin typeface="Rockwell"/>
              <a:ea typeface="Rockwell"/>
              <a:cs typeface="Rockwell"/>
              <a:sym typeface="Rockwell"/>
            </a:endParaRPr>
          </a:p>
        </p:txBody>
      </p:sp>
      <p:grpSp>
        <p:nvGrpSpPr>
          <p:cNvPr id="226" name="Google Shape;226;p34"/>
          <p:cNvGrpSpPr/>
          <p:nvPr/>
        </p:nvGrpSpPr>
        <p:grpSpPr>
          <a:xfrm>
            <a:off x="576775" y="1237957"/>
            <a:ext cx="8046719" cy="5621663"/>
            <a:chOff x="1039300" y="906800"/>
            <a:chExt cx="3532700" cy="4236701"/>
          </a:xfrm>
        </p:grpSpPr>
        <p:pic>
          <p:nvPicPr>
            <p:cNvPr id="227" name="Google Shape;227;p34"/>
            <p:cNvPicPr preferRelativeResize="0"/>
            <p:nvPr/>
          </p:nvPicPr>
          <p:blipFill rotWithShape="1">
            <a:blip r:embed="rId5">
              <a:alphaModFix/>
            </a:blip>
            <a:srcRect r="38476" b="18073"/>
            <a:stretch/>
          </p:blipFill>
          <p:spPr>
            <a:xfrm>
              <a:off x="1039300" y="906800"/>
              <a:ext cx="2654075" cy="4213951"/>
            </a:xfrm>
            <a:prstGeom prst="rect">
              <a:avLst/>
            </a:prstGeom>
            <a:noFill/>
            <a:ln>
              <a:solidFill>
                <a:schemeClr val="tx1"/>
              </a:solidFill>
            </a:ln>
          </p:spPr>
        </p:pic>
        <p:pic>
          <p:nvPicPr>
            <p:cNvPr id="228" name="Google Shape;228;p34"/>
            <p:cNvPicPr preferRelativeResize="0"/>
            <p:nvPr/>
          </p:nvPicPr>
          <p:blipFill rotWithShape="1">
            <a:blip r:embed="rId5">
              <a:alphaModFix/>
            </a:blip>
            <a:srcRect l="80318" b="18187"/>
            <a:stretch/>
          </p:blipFill>
          <p:spPr>
            <a:xfrm>
              <a:off x="3693375" y="906800"/>
              <a:ext cx="878625" cy="4236701"/>
            </a:xfrm>
            <a:prstGeom prst="rect">
              <a:avLst/>
            </a:prstGeom>
            <a:noFill/>
            <a:ln>
              <a:solidFill>
                <a:schemeClr val="tx1"/>
              </a:solidFill>
            </a:ln>
          </p:spPr>
        </p:pic>
      </p:grpSp>
    </p:spTree>
  </p:cSld>
  <p:clrMapOvr>
    <a:overrideClrMapping bg1="lt1" tx1="dk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5"/>
          <p:cNvSpPr/>
          <p:nvPr/>
        </p:nvSpPr>
        <p:spPr>
          <a:xfrm>
            <a:off x="581405" y="201940"/>
            <a:ext cx="9026700" cy="92341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5400" b="1" cap="none" dirty="0">
                <a:solidFill>
                  <a:schemeClr val="lt1"/>
                </a:solidFill>
                <a:latin typeface="Rockwell"/>
                <a:ea typeface="Rockwell"/>
                <a:cs typeface="Rockwell"/>
                <a:sym typeface="Rockwell"/>
              </a:rPr>
              <a:t>LIGHTING METHODS</a:t>
            </a:r>
            <a:endParaRPr sz="5400" b="1" cap="none">
              <a:solidFill>
                <a:schemeClr val="lt1"/>
              </a:solidFill>
              <a:latin typeface="Rockwell"/>
              <a:ea typeface="Rockwell"/>
              <a:cs typeface="Rockwell"/>
              <a:sym typeface="Rockwell"/>
            </a:endParaRPr>
          </a:p>
        </p:txBody>
      </p:sp>
      <p:sp>
        <p:nvSpPr>
          <p:cNvPr id="234" name="Google Shape;234;p35"/>
          <p:cNvSpPr txBox="1"/>
          <p:nvPr/>
        </p:nvSpPr>
        <p:spPr>
          <a:xfrm>
            <a:off x="428599" y="2000707"/>
            <a:ext cx="8286809" cy="304769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dirty="0">
                <a:solidFill>
                  <a:schemeClr val="dk1"/>
                </a:solidFill>
                <a:latin typeface="Arial"/>
                <a:ea typeface="Arial"/>
                <a:cs typeface="Arial"/>
                <a:sym typeface="Arial"/>
              </a:rPr>
              <a:t>Quality lighting is critical for every operating room, and the method of light varies depending on staff needs. Three of the most prevalent methods are:</a:t>
            </a:r>
          </a:p>
          <a:p>
            <a:pPr marL="0" marR="0" lvl="0" indent="0" algn="l" rtl="0">
              <a:spcBef>
                <a:spcPts val="0"/>
              </a:spcBef>
              <a:spcAft>
                <a:spcPts val="0"/>
              </a:spcAft>
              <a:buNone/>
            </a:pPr>
            <a:endParaRPr lang="en" sz="2400" dirty="0">
              <a:solidFill>
                <a:schemeClr val="dk1"/>
              </a:solidFill>
              <a:latin typeface="Arial"/>
              <a:ea typeface="Arial"/>
              <a:cs typeface="Arial"/>
              <a:sym typeface="Arial"/>
            </a:endParaRPr>
          </a:p>
          <a:p>
            <a:pPr marL="0" marR="0" lvl="0" indent="0" algn="l" rtl="0">
              <a:spcBef>
                <a:spcPts val="0"/>
              </a:spcBef>
              <a:spcAft>
                <a:spcPts val="0"/>
              </a:spcAft>
              <a:buNone/>
            </a:pPr>
            <a:endParaRPr/>
          </a:p>
          <a:p>
            <a:pPr marL="342900" lvl="6" indent="-342900">
              <a:buClr>
                <a:schemeClr val="dk1"/>
              </a:buClr>
              <a:buSzPts val="2400"/>
              <a:buFont typeface="Arial"/>
              <a:buAutoNum type="arabicPeriod"/>
            </a:pPr>
            <a:r>
              <a:rPr lang="en" sz="2400" dirty="0">
                <a:solidFill>
                  <a:schemeClr val="dk1"/>
                </a:solidFill>
                <a:latin typeface="Arial"/>
                <a:ea typeface="Arial"/>
                <a:cs typeface="Arial"/>
                <a:sym typeface="Arial"/>
              </a:rPr>
              <a:t> 	Overhead/operating lights</a:t>
            </a:r>
            <a:endParaRPr/>
          </a:p>
          <a:p>
            <a:pPr marL="342900" marR="0" lvl="0" indent="-19050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400"/>
            </a:pPr>
            <a:r>
              <a:rPr lang="en" sz="2400" dirty="0">
                <a:solidFill>
                  <a:schemeClr val="dk1"/>
                </a:solidFill>
                <a:latin typeface="Arial"/>
                <a:ea typeface="Arial"/>
                <a:cs typeface="Arial"/>
                <a:sym typeface="Arial"/>
              </a:rPr>
              <a:t>2.		Headlamps/illuminated loupes</a:t>
            </a:r>
            <a:endParaRPr/>
          </a:p>
          <a:p>
            <a:pPr marL="342900" marR="0" lvl="0" indent="-342900" algn="l" rtl="0">
              <a:spcBef>
                <a:spcPts val="0"/>
              </a:spcBef>
              <a:spcAft>
                <a:spcPts val="0"/>
              </a:spcAft>
              <a:buClr>
                <a:schemeClr val="dk1"/>
              </a:buClr>
              <a:buSzPts val="2400"/>
            </a:pPr>
            <a:endParaRPr lang="en" sz="2400" dirty="0">
              <a:solidFill>
                <a:schemeClr val="dk1"/>
              </a:solidFill>
            </a:endParaRPr>
          </a:p>
          <a:p>
            <a:pPr marL="342900" marR="0" lvl="0" indent="-342900" algn="l" rtl="0">
              <a:spcBef>
                <a:spcPts val="0"/>
              </a:spcBef>
              <a:spcAft>
                <a:spcPts val="0"/>
              </a:spcAft>
              <a:buClr>
                <a:schemeClr val="dk1"/>
              </a:buClr>
              <a:buSzPts val="2400"/>
            </a:pPr>
            <a:r>
              <a:rPr lang="en" sz="2400" dirty="0">
                <a:solidFill>
                  <a:schemeClr val="dk1"/>
                </a:solidFill>
                <a:latin typeface="Arial"/>
                <a:ea typeface="Arial"/>
                <a:cs typeface="Arial"/>
                <a:sym typeface="Arial"/>
              </a:rPr>
              <a:t>3. 		In-cavity lighting</a:t>
            </a:r>
            <a:endParaRPr sz="2400">
              <a:solidFill>
                <a:schemeClr val="dk1"/>
              </a:solidFill>
              <a:latin typeface="Arial"/>
              <a:ea typeface="Arial"/>
              <a:cs typeface="Arial"/>
              <a:sym typeface="Arial"/>
            </a:endParaRPr>
          </a:p>
        </p:txBody>
      </p:sp>
    </p:spTree>
  </p:cSld>
  <p:clrMapOvr>
    <a:overrideClrMapping bg1="lt1" tx1="dk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238"/>
        <p:cNvGrpSpPr/>
        <p:nvPr/>
      </p:nvGrpSpPr>
      <p:grpSpPr>
        <a:xfrm>
          <a:off x="0" y="0"/>
          <a:ext cx="0" cy="0"/>
          <a:chOff x="0" y="0"/>
          <a:chExt cx="0" cy="0"/>
        </a:xfrm>
      </p:grpSpPr>
      <p:pic>
        <p:nvPicPr>
          <p:cNvPr id="239" name="Google Shape;239;p36" descr="Overhead Surgical Lights at Best Price in Panchkula, Haryana ..."/>
          <p:cNvPicPr preferRelativeResize="0"/>
          <p:nvPr/>
        </p:nvPicPr>
        <p:blipFill rotWithShape="1">
          <a:blip r:embed="rId5">
            <a:alphaModFix/>
          </a:blip>
          <a:srcRect/>
          <a:stretch/>
        </p:blipFill>
        <p:spPr>
          <a:xfrm>
            <a:off x="428595" y="1659988"/>
            <a:ext cx="4298150" cy="4337379"/>
          </a:xfrm>
          <a:prstGeom prst="rect">
            <a:avLst/>
          </a:prstGeom>
          <a:noFill/>
          <a:ln>
            <a:solidFill>
              <a:schemeClr val="tx1"/>
            </a:solidFill>
          </a:ln>
        </p:spPr>
      </p:pic>
      <p:sp>
        <p:nvSpPr>
          <p:cNvPr id="240" name="Google Shape;240;p36"/>
          <p:cNvSpPr txBox="1"/>
          <p:nvPr/>
        </p:nvSpPr>
        <p:spPr>
          <a:xfrm>
            <a:off x="5134708" y="1716258"/>
            <a:ext cx="3798277" cy="438911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dirty="0">
                <a:solidFill>
                  <a:schemeClr val="bg2"/>
                </a:solidFill>
                <a:latin typeface="Arial"/>
                <a:ea typeface="Arial"/>
                <a:cs typeface="Arial"/>
                <a:sym typeface="Arial"/>
              </a:rPr>
              <a:t>Overhead lights are usually either LED or incandescent. The lighting fixture can be mounted on a ceiling or wall and have handles that allow the surgeon to adjust the lighting as they see fit. It is also adjustable to help prevent glare.</a:t>
            </a:r>
            <a:endParaRPr sz="2400">
              <a:solidFill>
                <a:schemeClr val="bg2"/>
              </a:solidFill>
            </a:endParaRPr>
          </a:p>
        </p:txBody>
      </p:sp>
      <p:sp>
        <p:nvSpPr>
          <p:cNvPr id="241" name="Google Shape;241;p36"/>
          <p:cNvSpPr/>
          <p:nvPr/>
        </p:nvSpPr>
        <p:spPr>
          <a:xfrm>
            <a:off x="583839" y="168812"/>
            <a:ext cx="8342100" cy="92341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5400" b="1" cap="none" dirty="0">
                <a:solidFill>
                  <a:srgbClr val="FFFFFF"/>
                </a:solidFill>
                <a:latin typeface="Rockwell"/>
                <a:ea typeface="Rockwell"/>
                <a:cs typeface="Rockwell"/>
                <a:sym typeface="Rockwell"/>
              </a:rPr>
              <a:t>OVERHEAD LIGHTS</a:t>
            </a:r>
            <a:endParaRPr sz="5400" b="1" cap="none">
              <a:solidFill>
                <a:srgbClr val="FFFFFF"/>
              </a:solidFill>
              <a:latin typeface="Rockwell"/>
              <a:ea typeface="Rockwell"/>
              <a:cs typeface="Rockwell"/>
              <a:sym typeface="Rockwell"/>
            </a:endParaRPr>
          </a:p>
        </p:txBody>
      </p:sp>
    </p:spTree>
  </p:cSld>
  <p:clrMapOvr>
    <a:overrideClrMapping bg1="lt1" tx1="dk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245"/>
        <p:cNvGrpSpPr/>
        <p:nvPr/>
      </p:nvGrpSpPr>
      <p:grpSpPr>
        <a:xfrm>
          <a:off x="0" y="0"/>
          <a:ext cx="0" cy="0"/>
          <a:chOff x="0" y="0"/>
          <a:chExt cx="0" cy="0"/>
        </a:xfrm>
      </p:grpSpPr>
      <p:pic>
        <p:nvPicPr>
          <p:cNvPr id="246" name="Google Shape;246;p37" descr="5W LED Dental Surgical Headlight Medical Headlamp KD-202A-6 High ..."/>
          <p:cNvPicPr preferRelativeResize="0"/>
          <p:nvPr/>
        </p:nvPicPr>
        <p:blipFill rotWithShape="1">
          <a:blip r:embed="rId5">
            <a:alphaModFix/>
          </a:blip>
          <a:srcRect/>
          <a:stretch/>
        </p:blipFill>
        <p:spPr>
          <a:xfrm>
            <a:off x="295424" y="1480199"/>
            <a:ext cx="4179099" cy="4650324"/>
          </a:xfrm>
          <a:prstGeom prst="rect">
            <a:avLst/>
          </a:prstGeom>
          <a:noFill/>
          <a:ln>
            <a:solidFill>
              <a:schemeClr val="tx1"/>
            </a:solidFill>
          </a:ln>
        </p:spPr>
      </p:pic>
      <p:sp>
        <p:nvSpPr>
          <p:cNvPr id="247" name="Google Shape;247;p37"/>
          <p:cNvSpPr txBox="1"/>
          <p:nvPr/>
        </p:nvSpPr>
        <p:spPr>
          <a:xfrm>
            <a:off x="5362217" y="1496499"/>
            <a:ext cx="3373820" cy="46651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dirty="0">
                <a:solidFill>
                  <a:schemeClr val="bg2"/>
                </a:solidFill>
                <a:latin typeface="Arial"/>
                <a:ea typeface="Arial"/>
                <a:cs typeface="Arial"/>
                <a:sym typeface="Arial"/>
              </a:rPr>
              <a:t>Headlamps can offer brightness, dependability and comfort for surgeons. The lights are wearable and allow light to follow the attention of the surgeon. Headlamps help create mobility for the surgeon and shadow -free illumination.</a:t>
            </a:r>
            <a:endParaRPr sz="2400">
              <a:solidFill>
                <a:schemeClr val="bg2"/>
              </a:solidFill>
            </a:endParaRPr>
          </a:p>
        </p:txBody>
      </p:sp>
      <p:sp>
        <p:nvSpPr>
          <p:cNvPr id="248" name="Google Shape;248;p37"/>
          <p:cNvSpPr/>
          <p:nvPr/>
        </p:nvSpPr>
        <p:spPr>
          <a:xfrm>
            <a:off x="1149387" y="182879"/>
            <a:ext cx="5777401" cy="92341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5400" b="1" cap="none" dirty="0">
                <a:solidFill>
                  <a:schemeClr val="lt1"/>
                </a:solidFill>
                <a:latin typeface="Rockwell"/>
                <a:ea typeface="Rockwell"/>
                <a:cs typeface="Rockwell"/>
                <a:sym typeface="Rockwell"/>
              </a:rPr>
              <a:t>HEAD LAMPS</a:t>
            </a:r>
            <a:endParaRPr sz="5400" b="1" cap="none">
              <a:solidFill>
                <a:schemeClr val="lt1"/>
              </a:solidFill>
              <a:latin typeface="Rockwell"/>
              <a:ea typeface="Rockwell"/>
              <a:cs typeface="Rockwell"/>
              <a:sym typeface="Rockwell"/>
            </a:endParaRPr>
          </a:p>
        </p:txBody>
      </p:sp>
    </p:spTree>
  </p:cSld>
  <p:clrMapOvr>
    <a:overrideClrMapping bg1="lt1" tx1="dk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252"/>
        <p:cNvGrpSpPr/>
        <p:nvPr/>
      </p:nvGrpSpPr>
      <p:grpSpPr>
        <a:xfrm>
          <a:off x="0" y="0"/>
          <a:ext cx="0" cy="0"/>
          <a:chOff x="0" y="0"/>
          <a:chExt cx="0" cy="0"/>
        </a:xfrm>
      </p:grpSpPr>
      <p:pic>
        <p:nvPicPr>
          <p:cNvPr id="253" name="Google Shape;253;p38" descr="Why LED Surgical Light is Critical to OR's | AMIS MEDICAL"/>
          <p:cNvPicPr preferRelativeResize="0"/>
          <p:nvPr/>
        </p:nvPicPr>
        <p:blipFill rotWithShape="1">
          <a:blip r:embed="rId5">
            <a:alphaModFix/>
          </a:blip>
          <a:srcRect/>
          <a:stretch/>
        </p:blipFill>
        <p:spPr>
          <a:xfrm>
            <a:off x="500035" y="1714888"/>
            <a:ext cx="5715001" cy="3334522"/>
          </a:xfrm>
          <a:prstGeom prst="rect">
            <a:avLst/>
          </a:prstGeom>
          <a:noFill/>
          <a:ln>
            <a:noFill/>
          </a:ln>
        </p:spPr>
      </p:pic>
      <p:sp>
        <p:nvSpPr>
          <p:cNvPr id="254" name="Google Shape;254;p38"/>
          <p:cNvSpPr/>
          <p:nvPr/>
        </p:nvSpPr>
        <p:spPr>
          <a:xfrm>
            <a:off x="654241" y="182870"/>
            <a:ext cx="9144000" cy="92341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5400" b="1" cap="none" dirty="0">
                <a:solidFill>
                  <a:srgbClr val="FFFFFF"/>
                </a:solidFill>
                <a:latin typeface="Rockwell"/>
                <a:ea typeface="Rockwell"/>
                <a:cs typeface="Rockwell"/>
                <a:sym typeface="Rockwell"/>
              </a:rPr>
              <a:t>IN CAVITY LIGHTING</a:t>
            </a:r>
            <a:endParaRPr sz="5400" b="1" cap="none">
              <a:solidFill>
                <a:srgbClr val="FFFFFF"/>
              </a:solidFill>
              <a:latin typeface="Rockwell"/>
              <a:ea typeface="Rockwell"/>
              <a:cs typeface="Rockwell"/>
              <a:sym typeface="Rockwell"/>
            </a:endParaRPr>
          </a:p>
        </p:txBody>
      </p:sp>
      <p:sp>
        <p:nvSpPr>
          <p:cNvPr id="255" name="Google Shape;255;p38"/>
          <p:cNvSpPr txBox="1"/>
          <p:nvPr/>
        </p:nvSpPr>
        <p:spPr>
          <a:xfrm>
            <a:off x="0" y="5287614"/>
            <a:ext cx="9144000" cy="120060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dirty="0">
                <a:solidFill>
                  <a:schemeClr val="bg2"/>
                </a:solidFill>
                <a:latin typeface="Arial"/>
                <a:ea typeface="Arial"/>
                <a:cs typeface="Arial"/>
                <a:sym typeface="Arial"/>
              </a:rPr>
              <a:t>In-cavity lighting allows for lighting </a:t>
            </a:r>
            <a:r>
              <a:rPr lang="en" sz="1800" i="1" dirty="0">
                <a:solidFill>
                  <a:schemeClr val="bg2"/>
                </a:solidFill>
                <a:latin typeface="Arial"/>
                <a:ea typeface="Arial"/>
                <a:cs typeface="Arial"/>
                <a:sym typeface="Arial"/>
              </a:rPr>
              <a:t>deep</a:t>
            </a:r>
            <a:r>
              <a:rPr lang="en" sz="1800" dirty="0">
                <a:solidFill>
                  <a:schemeClr val="bg2"/>
                </a:solidFill>
                <a:latin typeface="Arial"/>
                <a:ea typeface="Arial"/>
                <a:cs typeface="Arial"/>
                <a:sym typeface="Arial"/>
              </a:rPr>
              <a:t> inside surgical cavities. If current overhead and headlamp lighting are not adequate, in-cavity lighting is a viable option.</a:t>
            </a:r>
            <a:endParaRPr>
              <a:solidFill>
                <a:schemeClr val="bg2"/>
              </a:solidFill>
            </a:endParaRPr>
          </a:p>
          <a:p>
            <a:pPr marL="0" marR="0" lvl="0" indent="0" algn="l" rtl="0">
              <a:spcBef>
                <a:spcPts val="0"/>
              </a:spcBef>
              <a:spcAft>
                <a:spcPts val="0"/>
              </a:spcAft>
              <a:buNone/>
            </a:pPr>
            <a:r>
              <a:rPr lang="en" sz="1800" dirty="0">
                <a:solidFill>
                  <a:schemeClr val="bg2"/>
                </a:solidFill>
                <a:latin typeface="Arial"/>
                <a:ea typeface="Arial"/>
                <a:cs typeface="Arial"/>
                <a:sym typeface="Arial"/>
              </a:rPr>
              <a:t>With this type of light, the light source is typically outside of the sterile field, meaning it can be a fixed light on its own or connected to a surgical retractor or instrument.</a:t>
            </a:r>
            <a:endParaRPr sz="1800">
              <a:solidFill>
                <a:schemeClr val="bg2"/>
              </a:solidFill>
              <a:latin typeface="Arial"/>
              <a:ea typeface="Arial"/>
              <a:cs typeface="Arial"/>
              <a:sym typeface="Arial"/>
            </a:endParaRPr>
          </a:p>
        </p:txBody>
      </p:sp>
    </p:spTree>
  </p:cSld>
  <p:clrMapOvr>
    <a:overrideClrMapping bg1="lt1" tx1="dk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259"/>
        <p:cNvGrpSpPr/>
        <p:nvPr/>
      </p:nvGrpSpPr>
      <p:grpSpPr>
        <a:xfrm>
          <a:off x="0" y="0"/>
          <a:ext cx="0" cy="0"/>
          <a:chOff x="0" y="0"/>
          <a:chExt cx="0" cy="0"/>
        </a:xfrm>
      </p:grpSpPr>
      <p:sp>
        <p:nvSpPr>
          <p:cNvPr id="260" name="Google Shape;260;p39"/>
          <p:cNvSpPr/>
          <p:nvPr/>
        </p:nvSpPr>
        <p:spPr>
          <a:xfrm>
            <a:off x="1227391" y="196948"/>
            <a:ext cx="6261600" cy="9234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5400" b="1" dirty="0">
                <a:solidFill>
                  <a:srgbClr val="FFFFFF"/>
                </a:solidFill>
                <a:latin typeface="Rockwell"/>
                <a:ea typeface="Rockwell"/>
                <a:cs typeface="Rockwell"/>
                <a:sym typeface="Rockwell"/>
              </a:rPr>
              <a:t>TERMINOLOGY</a:t>
            </a:r>
            <a:endParaRPr sz="5400" b="1">
              <a:solidFill>
                <a:srgbClr val="FFFFFF"/>
              </a:solidFill>
              <a:latin typeface="Rockwell"/>
              <a:ea typeface="Rockwell"/>
              <a:cs typeface="Rockwell"/>
              <a:sym typeface="Rockwell"/>
            </a:endParaRPr>
          </a:p>
        </p:txBody>
      </p:sp>
      <p:sp>
        <p:nvSpPr>
          <p:cNvPr id="261" name="Google Shape;261;p39"/>
          <p:cNvSpPr/>
          <p:nvPr/>
        </p:nvSpPr>
        <p:spPr>
          <a:xfrm>
            <a:off x="571473" y="2572339"/>
            <a:ext cx="571504" cy="357272"/>
          </a:xfrm>
          <a:prstGeom prst="rightArrow">
            <a:avLst>
              <a:gd name="adj1" fmla="val 50000"/>
              <a:gd name="adj2" fmla="val 50000"/>
            </a:avLst>
          </a:prstGeom>
          <a:solidFill>
            <a:srgbClr val="FF00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FF0000"/>
              </a:solidFill>
              <a:latin typeface="Arial"/>
              <a:ea typeface="Arial"/>
              <a:cs typeface="Arial"/>
              <a:sym typeface="Arial"/>
            </a:endParaRPr>
          </a:p>
        </p:txBody>
      </p:sp>
      <p:sp>
        <p:nvSpPr>
          <p:cNvPr id="262" name="Google Shape;262;p39"/>
          <p:cNvSpPr txBox="1"/>
          <p:nvPr/>
        </p:nvSpPr>
        <p:spPr>
          <a:xfrm>
            <a:off x="1214418" y="2572342"/>
            <a:ext cx="646331" cy="3694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LUX</a:t>
            </a:r>
            <a:endParaRPr sz="1800" b="1">
              <a:solidFill>
                <a:schemeClr val="dk1"/>
              </a:solidFill>
              <a:latin typeface="Arial"/>
              <a:ea typeface="Arial"/>
              <a:cs typeface="Arial"/>
              <a:sym typeface="Arial"/>
            </a:endParaRPr>
          </a:p>
        </p:txBody>
      </p:sp>
      <p:sp>
        <p:nvSpPr>
          <p:cNvPr id="263" name="Google Shape;263;p39"/>
          <p:cNvSpPr/>
          <p:nvPr/>
        </p:nvSpPr>
        <p:spPr>
          <a:xfrm>
            <a:off x="4071935" y="2572339"/>
            <a:ext cx="571504" cy="357272"/>
          </a:xfrm>
          <a:prstGeom prst="rightArrow">
            <a:avLst>
              <a:gd name="adj1" fmla="val 50000"/>
              <a:gd name="adj2" fmla="val 50000"/>
            </a:avLst>
          </a:prstGeom>
          <a:solidFill>
            <a:srgbClr val="FF00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FF0000"/>
              </a:solidFill>
              <a:latin typeface="Arial"/>
              <a:ea typeface="Arial"/>
              <a:cs typeface="Arial"/>
              <a:sym typeface="Arial"/>
            </a:endParaRPr>
          </a:p>
        </p:txBody>
      </p:sp>
      <p:sp>
        <p:nvSpPr>
          <p:cNvPr id="264" name="Google Shape;264;p39"/>
          <p:cNvSpPr txBox="1"/>
          <p:nvPr/>
        </p:nvSpPr>
        <p:spPr>
          <a:xfrm>
            <a:off x="4786315" y="2572342"/>
            <a:ext cx="2937664" cy="3694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CENTRAL ILLUMINANCE</a:t>
            </a:r>
            <a:endParaRPr sz="1800" b="1">
              <a:solidFill>
                <a:schemeClr val="dk1"/>
              </a:solidFill>
              <a:latin typeface="Arial"/>
              <a:ea typeface="Arial"/>
              <a:cs typeface="Arial"/>
              <a:sym typeface="Arial"/>
            </a:endParaRPr>
          </a:p>
        </p:txBody>
      </p:sp>
      <p:sp>
        <p:nvSpPr>
          <p:cNvPr id="265" name="Google Shape;265;p39"/>
          <p:cNvSpPr/>
          <p:nvPr/>
        </p:nvSpPr>
        <p:spPr>
          <a:xfrm>
            <a:off x="571473" y="4072886"/>
            <a:ext cx="571504" cy="357272"/>
          </a:xfrm>
          <a:prstGeom prst="rightArrow">
            <a:avLst>
              <a:gd name="adj1" fmla="val 50000"/>
              <a:gd name="adj2" fmla="val 50000"/>
            </a:avLst>
          </a:prstGeom>
          <a:solidFill>
            <a:srgbClr val="FF00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FF0000"/>
              </a:solidFill>
              <a:latin typeface="Arial"/>
              <a:ea typeface="Arial"/>
              <a:cs typeface="Arial"/>
              <a:sym typeface="Arial"/>
            </a:endParaRPr>
          </a:p>
        </p:txBody>
      </p:sp>
      <p:sp>
        <p:nvSpPr>
          <p:cNvPr id="266" name="Google Shape;266;p39"/>
          <p:cNvSpPr txBox="1"/>
          <p:nvPr/>
        </p:nvSpPr>
        <p:spPr>
          <a:xfrm>
            <a:off x="1285853" y="4072887"/>
            <a:ext cx="2621230" cy="3694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LIGHT FIELD CENTRE</a:t>
            </a:r>
            <a:endParaRPr sz="1800" b="1">
              <a:solidFill>
                <a:schemeClr val="dk1"/>
              </a:solidFill>
              <a:latin typeface="Arial"/>
              <a:ea typeface="Arial"/>
              <a:cs typeface="Arial"/>
              <a:sym typeface="Arial"/>
            </a:endParaRPr>
          </a:p>
        </p:txBody>
      </p:sp>
      <p:sp>
        <p:nvSpPr>
          <p:cNvPr id="267" name="Google Shape;267;p39"/>
          <p:cNvSpPr/>
          <p:nvPr/>
        </p:nvSpPr>
        <p:spPr>
          <a:xfrm>
            <a:off x="4071935" y="4072886"/>
            <a:ext cx="571504" cy="357272"/>
          </a:xfrm>
          <a:prstGeom prst="rightArrow">
            <a:avLst>
              <a:gd name="adj1" fmla="val 50000"/>
              <a:gd name="adj2" fmla="val 50000"/>
            </a:avLst>
          </a:prstGeom>
          <a:solidFill>
            <a:srgbClr val="FF00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FF0000"/>
              </a:solidFill>
              <a:latin typeface="Arial"/>
              <a:ea typeface="Arial"/>
              <a:cs typeface="Arial"/>
              <a:sym typeface="Arial"/>
            </a:endParaRPr>
          </a:p>
        </p:txBody>
      </p:sp>
      <p:sp>
        <p:nvSpPr>
          <p:cNvPr id="268" name="Google Shape;268;p39"/>
          <p:cNvSpPr txBox="1"/>
          <p:nvPr/>
        </p:nvSpPr>
        <p:spPr>
          <a:xfrm>
            <a:off x="4786316" y="4072887"/>
            <a:ext cx="3052953" cy="3694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DEPTH OF ILLUMINATION</a:t>
            </a:r>
            <a:endParaRPr sz="1800" b="1">
              <a:solidFill>
                <a:schemeClr val="dk1"/>
              </a:solidFill>
              <a:latin typeface="Arial"/>
              <a:ea typeface="Arial"/>
              <a:cs typeface="Arial"/>
              <a:sym typeface="Arial"/>
            </a:endParaRPr>
          </a:p>
        </p:txBody>
      </p:sp>
      <p:sp>
        <p:nvSpPr>
          <p:cNvPr id="269" name="Google Shape;269;p39"/>
          <p:cNvSpPr/>
          <p:nvPr/>
        </p:nvSpPr>
        <p:spPr>
          <a:xfrm>
            <a:off x="642911" y="5501975"/>
            <a:ext cx="571504" cy="357272"/>
          </a:xfrm>
          <a:prstGeom prst="rightArrow">
            <a:avLst>
              <a:gd name="adj1" fmla="val 50000"/>
              <a:gd name="adj2" fmla="val 50000"/>
            </a:avLst>
          </a:prstGeom>
          <a:solidFill>
            <a:srgbClr val="FF00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FF0000"/>
              </a:solidFill>
              <a:latin typeface="Arial"/>
              <a:ea typeface="Arial"/>
              <a:cs typeface="Arial"/>
              <a:sym typeface="Arial"/>
            </a:endParaRPr>
          </a:p>
        </p:txBody>
      </p:sp>
      <p:sp>
        <p:nvSpPr>
          <p:cNvPr id="270" name="Google Shape;270;p39"/>
          <p:cNvSpPr txBox="1"/>
          <p:nvPr/>
        </p:nvSpPr>
        <p:spPr>
          <a:xfrm>
            <a:off x="1357292" y="5501978"/>
            <a:ext cx="2390398" cy="3694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SHADOW DILUTION</a:t>
            </a:r>
            <a:endParaRPr sz="1800" b="1">
              <a:solidFill>
                <a:schemeClr val="dk1"/>
              </a:solidFill>
              <a:latin typeface="Arial"/>
              <a:ea typeface="Arial"/>
              <a:cs typeface="Arial"/>
              <a:sym typeface="Arial"/>
            </a:endParaRPr>
          </a:p>
        </p:txBody>
      </p:sp>
      <p:sp>
        <p:nvSpPr>
          <p:cNvPr id="271" name="Google Shape;271;p39"/>
          <p:cNvSpPr/>
          <p:nvPr/>
        </p:nvSpPr>
        <p:spPr>
          <a:xfrm>
            <a:off x="4143373" y="5573430"/>
            <a:ext cx="571504" cy="357272"/>
          </a:xfrm>
          <a:prstGeom prst="rightArrow">
            <a:avLst>
              <a:gd name="adj1" fmla="val 50000"/>
              <a:gd name="adj2" fmla="val 50000"/>
            </a:avLst>
          </a:prstGeom>
          <a:solidFill>
            <a:srgbClr val="FF00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FF0000"/>
              </a:solidFill>
              <a:latin typeface="Arial"/>
              <a:ea typeface="Arial"/>
              <a:cs typeface="Arial"/>
              <a:sym typeface="Arial"/>
            </a:endParaRPr>
          </a:p>
        </p:txBody>
      </p:sp>
      <p:sp>
        <p:nvSpPr>
          <p:cNvPr id="272" name="Google Shape;272;p39"/>
          <p:cNvSpPr txBox="1"/>
          <p:nvPr/>
        </p:nvSpPr>
        <p:spPr>
          <a:xfrm>
            <a:off x="4857756" y="5573432"/>
            <a:ext cx="1650837" cy="3694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D10 AND D50</a:t>
            </a:r>
            <a:endParaRPr sz="1800" b="1">
              <a:solidFill>
                <a:schemeClr val="dk1"/>
              </a:solidFill>
              <a:latin typeface="Arial"/>
              <a:ea typeface="Arial"/>
              <a:cs typeface="Arial"/>
              <a:sym typeface="Arial"/>
            </a:endParaRPr>
          </a:p>
        </p:txBody>
      </p:sp>
    </p:spTree>
  </p:cSld>
  <p:clrMapOvr>
    <a:overrideClrMapping bg1="lt1" tx1="dk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276"/>
        <p:cNvGrpSpPr/>
        <p:nvPr/>
      </p:nvGrpSpPr>
      <p:grpSpPr>
        <a:xfrm>
          <a:off x="0" y="0"/>
          <a:ext cx="0" cy="0"/>
          <a:chOff x="0" y="0"/>
          <a:chExt cx="0" cy="0"/>
        </a:xfrm>
      </p:grpSpPr>
      <p:pic>
        <p:nvPicPr>
          <p:cNvPr id="277" name="Google Shape;277;p40" descr="Surgical Light Field Diameter"/>
          <p:cNvPicPr preferRelativeResize="0"/>
          <p:nvPr/>
        </p:nvPicPr>
        <p:blipFill rotWithShape="1">
          <a:blip r:embed="rId5">
            <a:alphaModFix/>
          </a:blip>
          <a:srcRect/>
          <a:stretch/>
        </p:blipFill>
        <p:spPr>
          <a:xfrm>
            <a:off x="285721" y="1643432"/>
            <a:ext cx="4500594" cy="4644544"/>
          </a:xfrm>
          <a:prstGeom prst="rect">
            <a:avLst/>
          </a:prstGeom>
          <a:noFill/>
          <a:ln>
            <a:solidFill>
              <a:schemeClr val="tx1"/>
            </a:solidFill>
          </a:ln>
        </p:spPr>
      </p:pic>
      <p:sp>
        <p:nvSpPr>
          <p:cNvPr id="278" name="Google Shape;278;p40"/>
          <p:cNvSpPr/>
          <p:nvPr/>
        </p:nvSpPr>
        <p:spPr>
          <a:xfrm>
            <a:off x="1064311" y="168812"/>
            <a:ext cx="7138500" cy="9234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5400" b="1" dirty="0">
                <a:solidFill>
                  <a:schemeClr val="lt1"/>
                </a:solidFill>
                <a:latin typeface="Rockwell"/>
                <a:ea typeface="Rockwell"/>
                <a:cs typeface="Rockwell"/>
                <a:sym typeface="Rockwell"/>
              </a:rPr>
              <a:t>FIELD DIAMETER</a:t>
            </a:r>
            <a:endParaRPr sz="5400" b="1">
              <a:solidFill>
                <a:schemeClr val="lt1"/>
              </a:solidFill>
              <a:latin typeface="Rockwell"/>
              <a:ea typeface="Rockwell"/>
              <a:cs typeface="Rockwell"/>
              <a:sym typeface="Rockwell"/>
            </a:endParaRPr>
          </a:p>
        </p:txBody>
      </p:sp>
      <p:sp>
        <p:nvSpPr>
          <p:cNvPr id="279" name="Google Shape;279;p40"/>
          <p:cNvSpPr txBox="1"/>
          <p:nvPr/>
        </p:nvSpPr>
        <p:spPr>
          <a:xfrm>
            <a:off x="5577599" y="1711776"/>
            <a:ext cx="3214709" cy="44022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800" dirty="0">
                <a:solidFill>
                  <a:schemeClr val="bg2"/>
                </a:solidFill>
                <a:latin typeface="Arial"/>
                <a:ea typeface="Arial"/>
                <a:cs typeface="Arial"/>
                <a:sym typeface="Arial"/>
              </a:rPr>
              <a:t>The smaller arrow is D50 while the larger arrow is D10. This simply means that 50 percent of the entire pie of light intensity should fall within 50 % of its total diameter.</a:t>
            </a:r>
            <a:endParaRPr>
              <a:solidFill>
                <a:schemeClr val="bg2"/>
              </a:solidFill>
            </a:endParaRPr>
          </a:p>
        </p:txBody>
      </p:sp>
    </p:spTree>
  </p:cSld>
  <p:clrMapOvr>
    <a:overrideClrMapping bg1="lt1" tx1="dk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283"/>
        <p:cNvGrpSpPr/>
        <p:nvPr/>
      </p:nvGrpSpPr>
      <p:grpSpPr>
        <a:xfrm>
          <a:off x="0" y="0"/>
          <a:ext cx="0" cy="0"/>
          <a:chOff x="0" y="0"/>
          <a:chExt cx="0" cy="0"/>
        </a:xfrm>
      </p:grpSpPr>
      <p:sp>
        <p:nvSpPr>
          <p:cNvPr id="284" name="Google Shape;284;p41"/>
          <p:cNvSpPr/>
          <p:nvPr/>
        </p:nvSpPr>
        <p:spPr>
          <a:xfrm>
            <a:off x="1133215" y="182880"/>
            <a:ext cx="6905700" cy="9234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5400" b="1" dirty="0">
                <a:solidFill>
                  <a:srgbClr val="FFFFFF"/>
                </a:solidFill>
                <a:latin typeface="Rockwell"/>
                <a:ea typeface="Rockwell"/>
                <a:cs typeface="Rockwell"/>
                <a:sym typeface="Rockwell"/>
              </a:rPr>
              <a:t>CERTAIN NORMS</a:t>
            </a:r>
            <a:endParaRPr sz="5400" b="1">
              <a:solidFill>
                <a:srgbClr val="FFFFFF"/>
              </a:solidFill>
              <a:latin typeface="Rockwell"/>
              <a:ea typeface="Rockwell"/>
              <a:cs typeface="Rockwell"/>
              <a:sym typeface="Rockwell"/>
            </a:endParaRPr>
          </a:p>
        </p:txBody>
      </p:sp>
      <p:sp>
        <p:nvSpPr>
          <p:cNvPr id="285" name="Google Shape;285;p41"/>
          <p:cNvSpPr/>
          <p:nvPr/>
        </p:nvSpPr>
        <p:spPr>
          <a:xfrm>
            <a:off x="571473" y="2572339"/>
            <a:ext cx="571504" cy="357272"/>
          </a:xfrm>
          <a:prstGeom prst="rightArrow">
            <a:avLst>
              <a:gd name="adj1" fmla="val 50000"/>
              <a:gd name="adj2" fmla="val 50000"/>
            </a:avLst>
          </a:prstGeom>
          <a:solidFill>
            <a:srgbClr val="FF00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FF0000"/>
              </a:solidFill>
              <a:latin typeface="Arial"/>
              <a:ea typeface="Arial"/>
              <a:cs typeface="Arial"/>
              <a:sym typeface="Arial"/>
            </a:endParaRPr>
          </a:p>
        </p:txBody>
      </p:sp>
      <p:sp>
        <p:nvSpPr>
          <p:cNvPr id="286" name="Google Shape;286;p41"/>
          <p:cNvSpPr txBox="1"/>
          <p:nvPr/>
        </p:nvSpPr>
        <p:spPr>
          <a:xfrm>
            <a:off x="1214417" y="2572342"/>
            <a:ext cx="2659701" cy="3694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HOMOGENOUS LIGHT</a:t>
            </a:r>
            <a:endParaRPr sz="1800" b="1">
              <a:solidFill>
                <a:schemeClr val="dk1"/>
              </a:solidFill>
              <a:latin typeface="Arial"/>
              <a:ea typeface="Arial"/>
              <a:cs typeface="Arial"/>
              <a:sym typeface="Arial"/>
            </a:endParaRPr>
          </a:p>
        </p:txBody>
      </p:sp>
      <p:sp>
        <p:nvSpPr>
          <p:cNvPr id="287" name="Google Shape;287;p41"/>
          <p:cNvSpPr/>
          <p:nvPr/>
        </p:nvSpPr>
        <p:spPr>
          <a:xfrm>
            <a:off x="4071935" y="2572339"/>
            <a:ext cx="571504" cy="357272"/>
          </a:xfrm>
          <a:prstGeom prst="rightArrow">
            <a:avLst>
              <a:gd name="adj1" fmla="val 50000"/>
              <a:gd name="adj2" fmla="val 50000"/>
            </a:avLst>
          </a:prstGeom>
          <a:solidFill>
            <a:srgbClr val="FF00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FF0000"/>
              </a:solidFill>
              <a:latin typeface="Arial"/>
              <a:ea typeface="Arial"/>
              <a:cs typeface="Arial"/>
              <a:sym typeface="Arial"/>
            </a:endParaRPr>
          </a:p>
        </p:txBody>
      </p:sp>
      <p:sp>
        <p:nvSpPr>
          <p:cNvPr id="288" name="Google Shape;288;p41"/>
          <p:cNvSpPr txBox="1"/>
          <p:nvPr/>
        </p:nvSpPr>
        <p:spPr>
          <a:xfrm>
            <a:off x="4786318" y="2572342"/>
            <a:ext cx="646331" cy="3694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LUX</a:t>
            </a:r>
            <a:endParaRPr sz="1800" b="1">
              <a:solidFill>
                <a:schemeClr val="dk1"/>
              </a:solidFill>
              <a:latin typeface="Arial"/>
              <a:ea typeface="Arial"/>
              <a:cs typeface="Arial"/>
              <a:sym typeface="Arial"/>
            </a:endParaRPr>
          </a:p>
        </p:txBody>
      </p:sp>
      <p:sp>
        <p:nvSpPr>
          <p:cNvPr id="289" name="Google Shape;289;p41"/>
          <p:cNvSpPr/>
          <p:nvPr/>
        </p:nvSpPr>
        <p:spPr>
          <a:xfrm>
            <a:off x="571473" y="4072886"/>
            <a:ext cx="571504" cy="357272"/>
          </a:xfrm>
          <a:prstGeom prst="rightArrow">
            <a:avLst>
              <a:gd name="adj1" fmla="val 50000"/>
              <a:gd name="adj2" fmla="val 50000"/>
            </a:avLst>
          </a:prstGeom>
          <a:solidFill>
            <a:srgbClr val="FF00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FF0000"/>
              </a:solidFill>
              <a:latin typeface="Arial"/>
              <a:ea typeface="Arial"/>
              <a:cs typeface="Arial"/>
              <a:sym typeface="Arial"/>
            </a:endParaRPr>
          </a:p>
        </p:txBody>
      </p:sp>
      <p:sp>
        <p:nvSpPr>
          <p:cNvPr id="290" name="Google Shape;290;p41"/>
          <p:cNvSpPr txBox="1"/>
          <p:nvPr/>
        </p:nvSpPr>
        <p:spPr>
          <a:xfrm>
            <a:off x="1285853" y="4072887"/>
            <a:ext cx="2877710" cy="3694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LIGHT FIELD DIAMETER</a:t>
            </a:r>
            <a:endParaRPr sz="1800" b="1">
              <a:solidFill>
                <a:schemeClr val="dk1"/>
              </a:solidFill>
              <a:latin typeface="Arial"/>
              <a:ea typeface="Arial"/>
              <a:cs typeface="Arial"/>
              <a:sym typeface="Arial"/>
            </a:endParaRPr>
          </a:p>
        </p:txBody>
      </p:sp>
      <p:sp>
        <p:nvSpPr>
          <p:cNvPr id="291" name="Google Shape;291;p41"/>
          <p:cNvSpPr/>
          <p:nvPr/>
        </p:nvSpPr>
        <p:spPr>
          <a:xfrm>
            <a:off x="4071935" y="4072886"/>
            <a:ext cx="571504" cy="357272"/>
          </a:xfrm>
          <a:prstGeom prst="rightArrow">
            <a:avLst>
              <a:gd name="adj1" fmla="val 50000"/>
              <a:gd name="adj2" fmla="val 50000"/>
            </a:avLst>
          </a:prstGeom>
          <a:solidFill>
            <a:srgbClr val="FF00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FF0000"/>
              </a:solidFill>
              <a:latin typeface="Arial"/>
              <a:ea typeface="Arial"/>
              <a:cs typeface="Arial"/>
              <a:sym typeface="Arial"/>
            </a:endParaRPr>
          </a:p>
        </p:txBody>
      </p:sp>
      <p:sp>
        <p:nvSpPr>
          <p:cNvPr id="292" name="Google Shape;292;p41"/>
          <p:cNvSpPr txBox="1"/>
          <p:nvPr/>
        </p:nvSpPr>
        <p:spPr>
          <a:xfrm>
            <a:off x="4786315" y="4072887"/>
            <a:ext cx="2518638" cy="3694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COLOUR RENDITION</a:t>
            </a:r>
            <a:endParaRPr sz="1800" b="1">
              <a:solidFill>
                <a:schemeClr val="dk1"/>
              </a:solidFill>
              <a:latin typeface="Arial"/>
              <a:ea typeface="Arial"/>
              <a:cs typeface="Arial"/>
              <a:sym typeface="Arial"/>
            </a:endParaRPr>
          </a:p>
        </p:txBody>
      </p:sp>
      <p:sp>
        <p:nvSpPr>
          <p:cNvPr id="293" name="Google Shape;293;p41"/>
          <p:cNvSpPr/>
          <p:nvPr/>
        </p:nvSpPr>
        <p:spPr>
          <a:xfrm>
            <a:off x="642911" y="5501975"/>
            <a:ext cx="571504" cy="357272"/>
          </a:xfrm>
          <a:prstGeom prst="rightArrow">
            <a:avLst>
              <a:gd name="adj1" fmla="val 50000"/>
              <a:gd name="adj2" fmla="val 50000"/>
            </a:avLst>
          </a:prstGeom>
          <a:solidFill>
            <a:srgbClr val="FF00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FF0000"/>
              </a:solidFill>
              <a:latin typeface="Arial"/>
              <a:ea typeface="Arial"/>
              <a:cs typeface="Arial"/>
              <a:sym typeface="Arial"/>
            </a:endParaRPr>
          </a:p>
        </p:txBody>
      </p:sp>
      <p:sp>
        <p:nvSpPr>
          <p:cNvPr id="294" name="Google Shape;294;p41"/>
          <p:cNvSpPr txBox="1"/>
          <p:nvPr/>
        </p:nvSpPr>
        <p:spPr>
          <a:xfrm>
            <a:off x="1357294" y="5501978"/>
            <a:ext cx="2668359" cy="3694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BACKUP POSSIBILITY</a:t>
            </a:r>
            <a:endParaRPr sz="1800" b="1">
              <a:solidFill>
                <a:schemeClr val="dk1"/>
              </a:solidFill>
              <a:latin typeface="Arial"/>
              <a:ea typeface="Arial"/>
              <a:cs typeface="Arial"/>
              <a:sym typeface="Arial"/>
            </a:endParaRPr>
          </a:p>
        </p:txBody>
      </p:sp>
      <p:sp>
        <p:nvSpPr>
          <p:cNvPr id="295" name="Google Shape;295;p41"/>
          <p:cNvSpPr/>
          <p:nvPr/>
        </p:nvSpPr>
        <p:spPr>
          <a:xfrm>
            <a:off x="4143373" y="5573430"/>
            <a:ext cx="571504" cy="357272"/>
          </a:xfrm>
          <a:prstGeom prst="rightArrow">
            <a:avLst>
              <a:gd name="adj1" fmla="val 50000"/>
              <a:gd name="adj2" fmla="val 50000"/>
            </a:avLst>
          </a:prstGeom>
          <a:solidFill>
            <a:srgbClr val="FF000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rgbClr val="FF0000"/>
              </a:solidFill>
              <a:latin typeface="Arial"/>
              <a:ea typeface="Arial"/>
              <a:cs typeface="Arial"/>
              <a:sym typeface="Arial"/>
            </a:endParaRPr>
          </a:p>
        </p:txBody>
      </p:sp>
      <p:sp>
        <p:nvSpPr>
          <p:cNvPr id="296" name="Google Shape;296;p41"/>
          <p:cNvSpPr txBox="1"/>
          <p:nvPr/>
        </p:nvSpPr>
        <p:spPr>
          <a:xfrm>
            <a:off x="4857757" y="5573432"/>
            <a:ext cx="2326277" cy="3694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b="1">
                <a:solidFill>
                  <a:schemeClr val="dk1"/>
                </a:solidFill>
                <a:latin typeface="Arial"/>
                <a:ea typeface="Arial"/>
                <a:cs typeface="Arial"/>
                <a:sym typeface="Arial"/>
              </a:rPr>
              <a:t>ANNOUNCEMENTS</a:t>
            </a:r>
            <a:endParaRPr sz="1800" b="1">
              <a:solidFill>
                <a:schemeClr val="dk1"/>
              </a:solidFill>
              <a:latin typeface="Arial"/>
              <a:ea typeface="Arial"/>
              <a:cs typeface="Arial"/>
              <a:sym typeface="Arial"/>
            </a:endParaRPr>
          </a:p>
        </p:txBody>
      </p:sp>
    </p:spTree>
  </p:cSld>
  <p:clrMapOvr>
    <a:overrideClrMapping bg1="lt1" tx1="dk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1260475" y="400144"/>
            <a:ext cx="7488238" cy="50811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 sz="2800"/>
              <a:t>History</a:t>
            </a:r>
            <a:endParaRPr sz="2800"/>
          </a:p>
        </p:txBody>
      </p:sp>
      <p:pic>
        <p:nvPicPr>
          <p:cNvPr id="62" name="Google Shape;62;p15" descr="A picture containing object, indoor, table, sitting&#10;&#10;Description automatically generated"/>
          <p:cNvPicPr preferRelativeResize="0"/>
          <p:nvPr/>
        </p:nvPicPr>
        <p:blipFill rotWithShape="1">
          <a:blip r:embed="rId4">
            <a:alphaModFix/>
          </a:blip>
          <a:srcRect/>
          <a:stretch/>
        </p:blipFill>
        <p:spPr>
          <a:xfrm>
            <a:off x="5220076" y="1625706"/>
            <a:ext cx="3323861" cy="2493473"/>
          </a:xfrm>
          <a:prstGeom prst="roundRect">
            <a:avLst>
              <a:gd name="adj" fmla="val 16667"/>
            </a:avLst>
          </a:prstGeom>
          <a:noFill/>
          <a:ln>
            <a:noFill/>
          </a:ln>
          <a:effectLst>
            <a:outerShdw blurRad="152400" dist="12000" dir="900000" sy="98000" kx="110000" ky="200000" algn="tl" rotWithShape="0">
              <a:srgbClr val="000000">
                <a:alpha val="29803"/>
              </a:srgbClr>
            </a:outerShdw>
          </a:effectLst>
        </p:spPr>
      </p:pic>
      <p:sp>
        <p:nvSpPr>
          <p:cNvPr id="63" name="Google Shape;63;p15"/>
          <p:cNvSpPr txBox="1"/>
          <p:nvPr/>
        </p:nvSpPr>
        <p:spPr>
          <a:xfrm>
            <a:off x="0" y="1150686"/>
            <a:ext cx="9144000" cy="46177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400" b="1">
                <a:solidFill>
                  <a:srgbClr val="A59175"/>
                </a:solidFill>
                <a:latin typeface="Arial"/>
                <a:ea typeface="Arial"/>
                <a:cs typeface="Arial"/>
                <a:sym typeface="Arial"/>
              </a:rPr>
              <a:t>Year : 1850-1900</a:t>
            </a:r>
            <a:endParaRPr/>
          </a:p>
        </p:txBody>
      </p:sp>
      <p:sp>
        <p:nvSpPr>
          <p:cNvPr id="64" name="Google Shape;64;p15"/>
          <p:cNvSpPr/>
          <p:nvPr/>
        </p:nvSpPr>
        <p:spPr>
          <a:xfrm>
            <a:off x="385512" y="2131310"/>
            <a:ext cx="4834565" cy="1872641"/>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1879 – Edison’s electric bulb</a:t>
            </a:r>
            <a:endParaRPr/>
          </a:p>
          <a:p>
            <a:pPr marL="342900" marR="0" lvl="0" indent="-342900" algn="l" rtl="0">
              <a:lnSpc>
                <a:spcPct val="9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Light produced when current is passed via carbonized bamboo filament.</a:t>
            </a:r>
            <a:endParaRPr/>
          </a:p>
          <a:p>
            <a:pPr marL="342900" marR="0" lvl="0" indent="-342900" algn="l" rtl="0">
              <a:lnSpc>
                <a:spcPct val="9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Vacuum chamber helps in slowing melting process</a:t>
            </a:r>
            <a:endParaRPr/>
          </a:p>
          <a:p>
            <a:pPr marL="342900" marR="0" lvl="0" indent="-241300" algn="l" rtl="0">
              <a:lnSpc>
                <a:spcPct val="90000"/>
              </a:lnSpc>
              <a:spcBef>
                <a:spcPts val="320"/>
              </a:spcBef>
              <a:spcAft>
                <a:spcPts val="0"/>
              </a:spcAft>
              <a:buClr>
                <a:schemeClr val="dk1"/>
              </a:buClr>
              <a:buSzPts val="1600"/>
              <a:buFont typeface="Arial"/>
              <a:buNone/>
            </a:pPr>
            <a:endParaRPr sz="1600" b="1">
              <a:solidFill>
                <a:schemeClr val="dk1"/>
              </a:solidFill>
              <a:latin typeface="Arial"/>
              <a:ea typeface="Arial"/>
              <a:cs typeface="Arial"/>
              <a:sym typeface="Arial"/>
            </a:endParaRPr>
          </a:p>
        </p:txBody>
      </p:sp>
      <p:pic>
        <p:nvPicPr>
          <p:cNvPr id="65" name="Google Shape;65;p15" descr="A picture containing table&#10;&#10;Description automatically generated"/>
          <p:cNvPicPr preferRelativeResize="0"/>
          <p:nvPr/>
        </p:nvPicPr>
        <p:blipFill rotWithShape="1">
          <a:blip r:embed="rId5">
            <a:alphaModFix/>
          </a:blip>
          <a:srcRect/>
          <a:stretch/>
        </p:blipFill>
        <p:spPr>
          <a:xfrm>
            <a:off x="241492" y="4238789"/>
            <a:ext cx="1588782" cy="2118867"/>
          </a:xfrm>
          <a:prstGeom prst="rect">
            <a:avLst/>
          </a:prstGeom>
          <a:solidFill>
            <a:srgbClr val="ECECEC"/>
          </a:solidFill>
          <a:ln w="190500" cap="sq" cmpd="sng">
            <a:solidFill>
              <a:srgbClr val="FFFFFF"/>
            </a:solidFill>
            <a:prstDash val="solid"/>
            <a:miter lim="800000"/>
            <a:headEnd type="none" w="sm" len="sm"/>
            <a:tailEnd type="none" w="sm" len="sm"/>
          </a:ln>
          <a:effectLst>
            <a:outerShdw blurRad="65000" dist="50800" dir="12900000" kx="195000" ky="145000" algn="tl" rotWithShape="0">
              <a:srgbClr val="000000">
                <a:alpha val="29803"/>
              </a:srgbClr>
            </a:outerShdw>
          </a:effectLst>
        </p:spPr>
      </p:pic>
      <p:pic>
        <p:nvPicPr>
          <p:cNvPr id="66" name="Google Shape;66;p15" descr="A picture containing chair&#10;&#10;Description automatically generated"/>
          <p:cNvPicPr preferRelativeResize="0"/>
          <p:nvPr/>
        </p:nvPicPr>
        <p:blipFill rotWithShape="1">
          <a:blip r:embed="rId6">
            <a:alphaModFix/>
          </a:blip>
          <a:srcRect/>
          <a:stretch/>
        </p:blipFill>
        <p:spPr>
          <a:xfrm>
            <a:off x="1907704" y="4914804"/>
            <a:ext cx="1885950" cy="1819697"/>
          </a:xfrm>
          <a:prstGeom prst="rect">
            <a:avLst/>
          </a:prstGeom>
          <a:solidFill>
            <a:srgbClr val="ECECEC"/>
          </a:solidFill>
          <a:ln w="190500" cap="rnd" cmpd="sng">
            <a:solidFill>
              <a:srgbClr val="FFFFFF"/>
            </a:solidFill>
            <a:prstDash val="solid"/>
            <a:round/>
            <a:headEnd type="none" w="sm" len="sm"/>
            <a:tailEnd type="none" w="sm" len="sm"/>
          </a:ln>
          <a:effectLst>
            <a:outerShdw blurRad="36195" dist="12700" dir="11400000" algn="tl" rotWithShape="0">
              <a:srgbClr val="000000">
                <a:alpha val="32941"/>
              </a:srgbClr>
            </a:outerShdw>
          </a:effectLst>
        </p:spPr>
      </p:pic>
      <p:sp>
        <p:nvSpPr>
          <p:cNvPr id="67" name="Google Shape;67;p15"/>
          <p:cNvSpPr/>
          <p:nvPr/>
        </p:nvSpPr>
        <p:spPr>
          <a:xfrm>
            <a:off x="4453115" y="5086363"/>
            <a:ext cx="4679282" cy="1872641"/>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Floor, Ceiling mounted lights.</a:t>
            </a:r>
            <a:endParaRPr/>
          </a:p>
          <a:p>
            <a:pPr marL="342900" marR="0" lvl="0" indent="-342900" algn="l" rtl="0">
              <a:lnSpc>
                <a:spcPct val="9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Required by extensive surgeries.</a:t>
            </a:r>
            <a:endParaRPr/>
          </a:p>
          <a:p>
            <a:pPr marL="342900" marR="0" lvl="0" indent="-342900" algn="l" rtl="0">
              <a:lnSpc>
                <a:spcPct val="9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Better angles: Better angles to operate ,more 	            light, no time restriction.</a:t>
            </a:r>
            <a:endParaRPr/>
          </a:p>
          <a:p>
            <a:pPr marL="342900" marR="0" lvl="0" indent="-342900" algn="l" rtl="0">
              <a:lnSpc>
                <a:spcPct val="9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Fast paced progress of hospitals. </a:t>
            </a:r>
            <a:endParaRPr/>
          </a:p>
          <a:p>
            <a:pPr marL="342900" marR="0" lvl="0" indent="-241300" algn="l" rtl="0">
              <a:lnSpc>
                <a:spcPct val="90000"/>
              </a:lnSpc>
              <a:spcBef>
                <a:spcPts val="320"/>
              </a:spcBef>
              <a:spcAft>
                <a:spcPts val="0"/>
              </a:spcAft>
              <a:buClr>
                <a:schemeClr val="dk1"/>
              </a:buClr>
              <a:buSzPts val="1600"/>
              <a:buFont typeface="Arial"/>
              <a:buNone/>
            </a:pPr>
            <a:endParaRPr sz="1600" b="1">
              <a:solidFill>
                <a:schemeClr val="dk1"/>
              </a:solidFill>
              <a:latin typeface="Arial"/>
              <a:ea typeface="Arial"/>
              <a:cs typeface="Arial"/>
              <a:sym typeface="Arial"/>
            </a:endParaRPr>
          </a:p>
          <a:p>
            <a:pPr marL="342900" marR="0" lvl="0" indent="-241300" algn="l" rtl="0">
              <a:lnSpc>
                <a:spcPct val="90000"/>
              </a:lnSpc>
              <a:spcBef>
                <a:spcPts val="320"/>
              </a:spcBef>
              <a:spcAft>
                <a:spcPts val="0"/>
              </a:spcAft>
              <a:buClr>
                <a:schemeClr val="dk1"/>
              </a:buClr>
              <a:buSzPts val="1600"/>
              <a:buFont typeface="Arial"/>
              <a:buNone/>
            </a:pPr>
            <a:endParaRPr sz="1600" b="1">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4"/>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pPr>
            <a:endParaRPr lang="en-US" sz="1800" kern="1200">
              <a:solidFill>
                <a:prstClr val="white"/>
              </a:solidFill>
              <a:latin typeface="Calibri" panose="020F0502020204030204"/>
            </a:endParaRPr>
          </a:p>
        </p:txBody>
      </p:sp>
      <p:pic>
        <p:nvPicPr>
          <p:cNvPr id="5" name="Picture 4">
            <a:extLst>
              <a:ext uri="{FF2B5EF4-FFF2-40B4-BE49-F238E27FC236}">
                <a16:creationId xmlns:a16="http://schemas.microsoft.com/office/drawing/2014/main" id="{A7059F81-770C-4CB1-9EDC-7B2979C5E3D4}"/>
              </a:ext>
            </a:extLst>
          </p:cNvPr>
          <p:cNvPicPr>
            <a:picLocks noChangeAspect="1"/>
          </p:cNvPicPr>
          <p:nvPr/>
        </p:nvPicPr>
        <p:blipFill rotWithShape="1">
          <a:blip r:embed="rId2">
            <a:extLst>
              <a:ext uri="{28A0092B-C50C-407E-A947-70E740481C1C}">
                <a14:useLocalDpi xmlns:a14="http://schemas.microsoft.com/office/drawing/2010/main" val="0"/>
              </a:ext>
            </a:extLst>
          </a:blip>
          <a:srcRect l="20409" r="9207"/>
          <a:stretch/>
        </p:blipFill>
        <p:spPr>
          <a:xfrm>
            <a:off x="570448" y="796"/>
            <a:ext cx="8573550" cy="6857999"/>
          </a:xfrm>
          <a:prstGeom prst="rect">
            <a:avLst/>
          </a:prstGeom>
        </p:spPr>
      </p:pic>
      <p:sp>
        <p:nvSpPr>
          <p:cNvPr id="29" name="Rectangle 2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794"/>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pPr>
            <a:endParaRPr lang="en-US" sz="1800" kern="1200" dirty="0">
              <a:solidFill>
                <a:prstClr val="white"/>
              </a:solidFill>
              <a:latin typeface="Calibri" panose="020F0502020204030204"/>
            </a:endParaRPr>
          </a:p>
        </p:txBody>
      </p:sp>
      <p:sp>
        <p:nvSpPr>
          <p:cNvPr id="6" name="TextBox 5">
            <a:extLst>
              <a:ext uri="{FF2B5EF4-FFF2-40B4-BE49-F238E27FC236}">
                <a16:creationId xmlns:a16="http://schemas.microsoft.com/office/drawing/2014/main" id="{B2C7BF3D-51CC-4CB5-90D5-3E913791CCF9}"/>
              </a:ext>
            </a:extLst>
          </p:cNvPr>
          <p:cNvSpPr txBox="1"/>
          <p:nvPr/>
        </p:nvSpPr>
        <p:spPr>
          <a:xfrm>
            <a:off x="243282" y="780919"/>
            <a:ext cx="3376005" cy="3204134"/>
          </a:xfrm>
          <a:prstGeom prst="rect">
            <a:avLst/>
          </a:prstGeom>
        </p:spPr>
        <p:txBody>
          <a:bodyPr vert="horz" lIns="91440" tIns="45720" rIns="91440" bIns="45720" rtlCol="0" anchor="b">
            <a:normAutofit/>
          </a:bodyPr>
          <a:lstStyle/>
          <a:p>
            <a:pPr>
              <a:lnSpc>
                <a:spcPct val="90000"/>
              </a:lnSpc>
              <a:spcBef>
                <a:spcPct val="0"/>
              </a:spcBef>
              <a:spcAft>
                <a:spcPts val="600"/>
              </a:spcAft>
              <a:buClrTx/>
            </a:pPr>
            <a:r>
              <a:rPr lang="en-US" sz="5400" b="1" kern="1200" dirty="0">
                <a:ln w="38100">
                  <a:solidFill>
                    <a:prstClr val="white"/>
                  </a:solidFill>
                </a:ln>
                <a:solidFill>
                  <a:prstClr val="white"/>
                </a:solidFill>
                <a:latin typeface="Calibri Light" panose="020F0302020204030204"/>
                <a:ea typeface="+mn-ea"/>
                <a:cs typeface="+mn-cs"/>
              </a:rPr>
              <a:t>OPERATION THEATRE LIGHTS</a:t>
            </a: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5596"/>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pPr>
            <a:endParaRPr lang="en-US" sz="1800" kern="1200">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7714"/>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defRPr/>
            </a:pPr>
            <a:endParaRPr lang="en-US" sz="1800" kern="1200">
              <a:solidFill>
                <a:prstClr val="white"/>
              </a:solidFill>
              <a:latin typeface="Calibri" panose="020F0502020204030204"/>
            </a:endParaRPr>
          </a:p>
        </p:txBody>
      </p:sp>
    </p:spTree>
    <p:extLst>
      <p:ext uri="{BB962C8B-B14F-4D97-AF65-F5344CB8AC3E}">
        <p14:creationId xmlns:p14="http://schemas.microsoft.com/office/powerpoint/2010/main" val="238929070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0475" y="400844"/>
            <a:ext cx="7883525" cy="508000"/>
          </a:xfrm>
        </p:spPr>
        <p:txBody>
          <a:bodyPr>
            <a:normAutofit fontScale="90000"/>
          </a:bodyPr>
          <a:lstStyle/>
          <a:p>
            <a:r>
              <a:rPr lang="en-US" dirty="0">
                <a:latin typeface="Arial Rounded MT Bold" pitchFamily="34" charset="0"/>
              </a:rPr>
              <a:t>Why LED and not Halogen OT Lights?</a:t>
            </a:r>
          </a:p>
        </p:txBody>
      </p:sp>
      <p:pic>
        <p:nvPicPr>
          <p:cNvPr id="4" name="Content Placeholder 3" descr="surgical-glass-reflectors-250x250.jpg"/>
          <p:cNvPicPr>
            <a:picLocks noGrp="1" noChangeAspect="1"/>
          </p:cNvPicPr>
          <p:nvPr>
            <p:ph idx="1"/>
          </p:nvPr>
        </p:nvPicPr>
        <p:blipFill>
          <a:blip r:embed="rId2"/>
          <a:stretch>
            <a:fillRect/>
          </a:stretch>
        </p:blipFill>
        <p:spPr>
          <a:xfrm>
            <a:off x="990600" y="2210594"/>
            <a:ext cx="2819400" cy="28194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descr="led-surgical-ot-light-30s.jpg"/>
          <p:cNvPicPr>
            <a:picLocks noChangeAspect="1"/>
          </p:cNvPicPr>
          <p:nvPr/>
        </p:nvPicPr>
        <p:blipFill>
          <a:blip r:embed="rId3"/>
          <a:stretch>
            <a:fillRect/>
          </a:stretch>
        </p:blipFill>
        <p:spPr>
          <a:xfrm>
            <a:off x="5257800" y="2134394"/>
            <a:ext cx="2971800" cy="28335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p:cNvSpPr txBox="1"/>
          <p:nvPr/>
        </p:nvSpPr>
        <p:spPr>
          <a:xfrm>
            <a:off x="1447800" y="5334794"/>
            <a:ext cx="2743200" cy="369332"/>
          </a:xfrm>
          <a:prstGeom prst="rect">
            <a:avLst/>
          </a:prstGeom>
          <a:noFill/>
        </p:spPr>
        <p:txBody>
          <a:bodyPr wrap="square" rtlCol="0">
            <a:spAutoFit/>
          </a:bodyPr>
          <a:lstStyle/>
          <a:p>
            <a:pPr>
              <a:buClrTx/>
            </a:pPr>
            <a:r>
              <a:rPr lang="en-US" sz="1800" b="1" kern="1200" dirty="0">
                <a:solidFill>
                  <a:srgbClr val="002060"/>
                </a:solidFill>
                <a:ea typeface="+mn-ea"/>
                <a:cs typeface="+mn-cs"/>
              </a:rPr>
              <a:t>Halogen OT Light</a:t>
            </a:r>
          </a:p>
        </p:txBody>
      </p:sp>
      <p:sp>
        <p:nvSpPr>
          <p:cNvPr id="7" name="TextBox 6"/>
          <p:cNvSpPr txBox="1"/>
          <p:nvPr/>
        </p:nvSpPr>
        <p:spPr>
          <a:xfrm>
            <a:off x="6019801" y="5334794"/>
            <a:ext cx="1802673" cy="369332"/>
          </a:xfrm>
          <a:prstGeom prst="rect">
            <a:avLst/>
          </a:prstGeom>
          <a:noFill/>
        </p:spPr>
        <p:txBody>
          <a:bodyPr wrap="none" rtlCol="0">
            <a:spAutoFit/>
          </a:bodyPr>
          <a:lstStyle/>
          <a:p>
            <a:pPr>
              <a:buClrTx/>
            </a:pPr>
            <a:r>
              <a:rPr lang="en-US" sz="1800" b="1" kern="1200" dirty="0">
                <a:solidFill>
                  <a:srgbClr val="002060"/>
                </a:solidFill>
                <a:ea typeface="+mn-ea"/>
                <a:cs typeface="+mn-cs"/>
              </a:rPr>
              <a:t>LED OT LIGHT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067594"/>
            <a:ext cx="8229600" cy="5257800"/>
          </a:xfrm>
        </p:spPr>
        <p:txBody>
          <a:bodyPr/>
          <a:lstStyle/>
          <a:p>
            <a:r>
              <a:rPr lang="en-US" sz="2400" dirty="0"/>
              <a:t>In October 2010, acknowledging rapid improvements in light-emitting diode (LED) technology, the HEA Lighting Project Team selected LED surgical task lighting as a project to explore in 2011. A scoping study was completed in January 2011, characterizing the energy-savings potential of currently available LED products relative to tungsten-halogen (halogen) and high-intensity discharge (HID) benchmarks.</a:t>
            </a:r>
          </a:p>
        </p:txBody>
      </p:sp>
      <p:pic>
        <p:nvPicPr>
          <p:cNvPr id="4" name="Picture 3" descr="led-vs-halogen-948x632.jpg"/>
          <p:cNvPicPr>
            <a:picLocks noChangeAspect="1"/>
          </p:cNvPicPr>
          <p:nvPr/>
        </p:nvPicPr>
        <p:blipFill>
          <a:blip r:embed="rId2"/>
          <a:stretch>
            <a:fillRect/>
          </a:stretch>
        </p:blipFill>
        <p:spPr>
          <a:xfrm>
            <a:off x="2209800" y="4115594"/>
            <a:ext cx="4572000" cy="2286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5594"/>
            <a:ext cx="8229600" cy="819912"/>
          </a:xfrm>
        </p:spPr>
        <p:txBody>
          <a:bodyPr>
            <a:normAutofit/>
          </a:bodyPr>
          <a:lstStyle/>
          <a:p>
            <a:pPr algn="ctr"/>
            <a:r>
              <a:rPr lang="en-US" dirty="0">
                <a:latin typeface="Arial Rounded MT Bold" pitchFamily="34" charset="0"/>
              </a:rPr>
              <a:t>LED VS HALOGEN</a:t>
            </a:r>
          </a:p>
        </p:txBody>
      </p:sp>
      <p:pic>
        <p:nvPicPr>
          <p:cNvPr id="4" name="Content Placeholder 3" descr="led-v-halogen.jpg"/>
          <p:cNvPicPr>
            <a:picLocks noGrp="1" noChangeAspect="1"/>
          </p:cNvPicPr>
          <p:nvPr>
            <p:ph idx="1"/>
          </p:nvPr>
        </p:nvPicPr>
        <p:blipFill>
          <a:blip r:embed="rId2"/>
          <a:stretch>
            <a:fillRect/>
          </a:stretch>
        </p:blipFill>
        <p:spPr>
          <a:xfrm>
            <a:off x="457200" y="2134394"/>
            <a:ext cx="8229600" cy="37338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4294967295"/>
          </p:nvPr>
        </p:nvSpPr>
        <p:spPr>
          <a:xfrm>
            <a:off x="0" y="1143794"/>
            <a:ext cx="8229600" cy="5181600"/>
          </a:xfrm>
        </p:spPr>
        <p:txBody>
          <a:bodyPr/>
          <a:lstStyle/>
          <a:p>
            <a:pPr lvl="0">
              <a:buNone/>
            </a:pPr>
            <a:r>
              <a:rPr lang="en-US" dirty="0"/>
              <a:t>   The features which leads many medical facilities to opt for LEDs in various situations are:</a:t>
            </a:r>
          </a:p>
          <a:p>
            <a:r>
              <a:rPr lang="en-US" dirty="0"/>
              <a:t>Color Variation</a:t>
            </a:r>
          </a:p>
          <a:p>
            <a:r>
              <a:rPr lang="en-US" dirty="0"/>
              <a:t>Heat</a:t>
            </a:r>
          </a:p>
          <a:p>
            <a:r>
              <a:rPr lang="en-US" dirty="0"/>
              <a:t>Efficiency</a:t>
            </a:r>
          </a:p>
          <a:p>
            <a:r>
              <a:rPr lang="en-US" dirty="0"/>
              <a:t>Reliability</a:t>
            </a:r>
          </a:p>
          <a:p>
            <a:r>
              <a:rPr lang="en-US" dirty="0"/>
              <a:t>Energy Usage</a:t>
            </a:r>
          </a:p>
          <a:p>
            <a:r>
              <a:rPr lang="en-US" dirty="0"/>
              <a:t>Cost</a:t>
            </a:r>
          </a:p>
        </p:txBody>
      </p:sp>
      <p:pic>
        <p:nvPicPr>
          <p:cNvPr id="8" name="Picture 7" descr="LED_vs_Halogen_GU10_Energy_Savings_0.jpg"/>
          <p:cNvPicPr>
            <a:picLocks noChangeAspect="1"/>
          </p:cNvPicPr>
          <p:nvPr/>
        </p:nvPicPr>
        <p:blipFill>
          <a:blip r:embed="rId2"/>
          <a:stretch>
            <a:fillRect/>
          </a:stretch>
        </p:blipFill>
        <p:spPr>
          <a:xfrm>
            <a:off x="3657600" y="4420394"/>
            <a:ext cx="3886200" cy="2298006"/>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descr="images.jpg"/>
          <p:cNvPicPr>
            <a:picLocks noChangeAspect="1"/>
          </p:cNvPicPr>
          <p:nvPr/>
        </p:nvPicPr>
        <p:blipFill>
          <a:blip r:embed="rId3"/>
          <a:stretch>
            <a:fillRect/>
          </a:stretch>
        </p:blipFill>
        <p:spPr>
          <a:xfrm>
            <a:off x="3657600" y="2210594"/>
            <a:ext cx="3886200" cy="20574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latin typeface="Arial Rounded MT Bold" pitchFamily="34" charset="0"/>
              </a:rPr>
              <a:t>Various Parameters Of OT Lights</a:t>
            </a:r>
          </a:p>
        </p:txBody>
      </p:sp>
      <p:sp>
        <p:nvSpPr>
          <p:cNvPr id="3" name="Content Placeholder 2"/>
          <p:cNvSpPr>
            <a:spLocks noGrp="1"/>
          </p:cNvSpPr>
          <p:nvPr>
            <p:ph idx="1"/>
          </p:nvPr>
        </p:nvSpPr>
        <p:spPr>
          <a:xfrm>
            <a:off x="685801" y="1219995"/>
            <a:ext cx="7488237" cy="5256213"/>
          </a:xfrm>
        </p:spPr>
        <p:txBody>
          <a:bodyPr>
            <a:normAutofit fontScale="85000" lnSpcReduction="10000"/>
          </a:bodyPr>
          <a:lstStyle/>
          <a:p>
            <a:r>
              <a:rPr lang="en-US" sz="2400" b="1" dirty="0"/>
              <a:t>LUX:</a:t>
            </a:r>
          </a:p>
          <a:p>
            <a:pPr>
              <a:buNone/>
            </a:pPr>
            <a:r>
              <a:rPr lang="en-US" sz="2400" dirty="0"/>
              <a:t>     The unit of measurement for the amount of light at a given point and is measured using a lux meter at that point. </a:t>
            </a:r>
          </a:p>
          <a:p>
            <a:r>
              <a:rPr lang="en-US" sz="2400" b="1" dirty="0"/>
              <a:t>Central Illuminance (Ec): </a:t>
            </a:r>
          </a:p>
          <a:p>
            <a:pPr>
              <a:buNone/>
            </a:pPr>
            <a:r>
              <a:rPr lang="en-US" sz="2400" b="1" dirty="0"/>
              <a:t>     </a:t>
            </a:r>
            <a:r>
              <a:rPr lang="en-US" sz="2400" dirty="0"/>
              <a:t>The Illuminance (lx) at 1m distance from the light emitting surface in the light-field center and is measured in lumens per square meter.</a:t>
            </a:r>
            <a:endParaRPr lang="en-US" sz="2400" b="1" dirty="0"/>
          </a:p>
          <a:p>
            <a:r>
              <a:rPr lang="en-US" sz="2400" b="1" dirty="0"/>
              <a:t>Light Field Centre</a:t>
            </a:r>
          </a:p>
          <a:p>
            <a:r>
              <a:rPr lang="en-US" sz="2400" b="1" dirty="0"/>
              <a:t>Light Field Diameter(D10):</a:t>
            </a:r>
          </a:p>
          <a:p>
            <a:pPr>
              <a:buNone/>
            </a:pPr>
            <a:r>
              <a:rPr lang="en-US" sz="2400" b="1" dirty="0"/>
              <a:t>     </a:t>
            </a:r>
            <a:r>
              <a:rPr lang="en-US" sz="2400" dirty="0"/>
              <a:t>Diameter of the light field around light field center, ending where the illuminance reaches 10% of central illuminance.</a:t>
            </a:r>
            <a:endParaRPr lang="en-US" sz="2400" b="1" dirty="0"/>
          </a:p>
          <a:p>
            <a:r>
              <a:rPr lang="en-US" sz="2400" b="1" dirty="0"/>
              <a:t>D50: </a:t>
            </a:r>
          </a:p>
          <a:p>
            <a:pPr>
              <a:buNone/>
            </a:pPr>
            <a:r>
              <a:rPr lang="en-US" sz="2400" b="1" dirty="0"/>
              <a:t>     </a:t>
            </a:r>
            <a:r>
              <a:rPr lang="en-US" sz="2400" dirty="0"/>
              <a:t>Diameter of the light field around light field center, ending where the illuminance reaches 50% of central illuminance.</a:t>
            </a:r>
          </a:p>
          <a:p>
            <a:pPr>
              <a:buNone/>
            </a:pPr>
            <a:endParaRPr lang="en-US" sz="2000" dirty="0"/>
          </a:p>
          <a:p>
            <a:pPr>
              <a:buNone/>
            </a:pPr>
            <a:r>
              <a:rPr lang="en-US" dirty="0"/>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he-definition-of-the-maximum-illuminance-E-c-and-the-light-field-diameters-d-10-and-d.png"/>
          <p:cNvPicPr>
            <a:picLocks noGrp="1" noChangeAspect="1"/>
          </p:cNvPicPr>
          <p:nvPr>
            <p:ph idx="1"/>
          </p:nvPr>
        </p:nvPicPr>
        <p:blipFill>
          <a:blip r:embed="rId2"/>
          <a:stretch>
            <a:fillRect/>
          </a:stretch>
        </p:blipFill>
        <p:spPr>
          <a:xfrm>
            <a:off x="1750220" y="1773239"/>
            <a:ext cx="6505575" cy="4105275"/>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62001" y="1219995"/>
            <a:ext cx="7488237" cy="5256213"/>
          </a:xfrm>
        </p:spPr>
        <p:txBody>
          <a:bodyPr>
            <a:normAutofit/>
          </a:bodyPr>
          <a:lstStyle/>
          <a:p>
            <a:r>
              <a:rPr lang="en-US" sz="2000" b="1" dirty="0"/>
              <a:t>Correlated Color Temperature(CCT):</a:t>
            </a:r>
          </a:p>
          <a:p>
            <a:pPr>
              <a:buNone/>
            </a:pPr>
            <a:r>
              <a:rPr lang="en-US" sz="2000" b="1" dirty="0"/>
              <a:t>     </a:t>
            </a:r>
            <a:r>
              <a:rPr lang="en-US" sz="2000" dirty="0"/>
              <a:t>The perceived coolness or warmth of light measured in Kelvin. Color temperature is essentially a gauge of how yellow or blue the color of light emitted from a light bulb appears.</a:t>
            </a:r>
          </a:p>
          <a:p>
            <a:pPr>
              <a:buNone/>
            </a:pPr>
            <a:endParaRPr lang="en-US" sz="2000" dirty="0"/>
          </a:p>
        </p:txBody>
      </p:sp>
      <p:pic>
        <p:nvPicPr>
          <p:cNvPr id="4" name="Picture 3" descr="Kevin-300x222.jpg"/>
          <p:cNvPicPr>
            <a:picLocks noChangeAspect="1"/>
          </p:cNvPicPr>
          <p:nvPr/>
        </p:nvPicPr>
        <p:blipFill>
          <a:blip r:embed="rId2"/>
          <a:stretch>
            <a:fillRect/>
          </a:stretch>
        </p:blipFill>
        <p:spPr>
          <a:xfrm>
            <a:off x="2133600" y="3429794"/>
            <a:ext cx="4572000" cy="32004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4294967295"/>
          </p:nvPr>
        </p:nvSpPr>
        <p:spPr>
          <a:xfrm>
            <a:off x="0" y="1372394"/>
            <a:ext cx="8229600" cy="4724400"/>
          </a:xfrm>
        </p:spPr>
        <p:txBody>
          <a:bodyPr>
            <a:normAutofit/>
          </a:bodyPr>
          <a:lstStyle/>
          <a:p>
            <a:r>
              <a:rPr lang="en-US" sz="2000" b="1" dirty="0"/>
              <a:t>Color Rendition Index (Ra &amp; R9):</a:t>
            </a:r>
            <a:r>
              <a:rPr lang="en-US" sz="2000" dirty="0"/>
              <a:t> The effect the light source has on the appearance of colored objects (tissue for example). This is a measure of the quality of light; natural daylight has a CRI value of 100. The closer an operating theatre light CRI value is to 100, the better its ability to render true colors to the human eye. It is important to appreciate how well the light renders a saturated deep red color (R9) which will allow the surgeon to recognize details better in the area of the wound and to distinguish between tissue colors and arterial or venous blood.</a:t>
            </a:r>
            <a:endParaRPr lang="en-US" sz="2000" b="1" dirty="0"/>
          </a:p>
          <a:p>
            <a:pPr>
              <a:buNone/>
            </a:pPr>
            <a:endParaRPr lang="en-US" dirty="0"/>
          </a:p>
        </p:txBody>
      </p:sp>
      <p:pic>
        <p:nvPicPr>
          <p:cNvPr id="7" name="Picture 6" descr="CRI.jpg"/>
          <p:cNvPicPr>
            <a:picLocks noChangeAspect="1"/>
          </p:cNvPicPr>
          <p:nvPr/>
        </p:nvPicPr>
        <p:blipFill>
          <a:blip r:embed="rId2"/>
          <a:stretch>
            <a:fillRect/>
          </a:stretch>
        </p:blipFill>
        <p:spPr>
          <a:xfrm>
            <a:off x="152400" y="4496594"/>
            <a:ext cx="8839200" cy="19812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latin typeface="Arial Rounded MT Bold" pitchFamily="34" charset="0"/>
              </a:rPr>
              <a:t>How Different CRI value changes the Perception of the object</a:t>
            </a:r>
          </a:p>
        </p:txBody>
      </p:sp>
      <p:pic>
        <p:nvPicPr>
          <p:cNvPr id="8" name="Content Placeholder 7" descr="difference-between-CRI-and-color-temperature-spectrum.jpg"/>
          <p:cNvPicPr>
            <a:picLocks noGrp="1" noChangeAspect="1"/>
          </p:cNvPicPr>
          <p:nvPr>
            <p:ph idx="1"/>
          </p:nvPr>
        </p:nvPicPr>
        <p:blipFill>
          <a:blip r:embed="rId2"/>
          <a:stretch>
            <a:fillRect/>
          </a:stretch>
        </p:blipFill>
        <p:spPr>
          <a:xfrm>
            <a:off x="1752600" y="1372394"/>
            <a:ext cx="5715000" cy="50673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1260475" y="400144"/>
            <a:ext cx="7488238" cy="50811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 sz="2800"/>
              <a:t>History</a:t>
            </a:r>
            <a:endParaRPr sz="2800"/>
          </a:p>
        </p:txBody>
      </p:sp>
      <p:sp>
        <p:nvSpPr>
          <p:cNvPr id="73" name="Google Shape;73;p16"/>
          <p:cNvSpPr txBox="1"/>
          <p:nvPr/>
        </p:nvSpPr>
        <p:spPr>
          <a:xfrm>
            <a:off x="0" y="1150686"/>
            <a:ext cx="9144000" cy="46177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400" b="1">
                <a:solidFill>
                  <a:srgbClr val="A59175"/>
                </a:solidFill>
                <a:latin typeface="Arial"/>
                <a:ea typeface="Arial"/>
                <a:cs typeface="Arial"/>
                <a:sym typeface="Arial"/>
              </a:rPr>
              <a:t>Year : 1960’s</a:t>
            </a:r>
            <a:endParaRPr/>
          </a:p>
        </p:txBody>
      </p:sp>
      <p:sp>
        <p:nvSpPr>
          <p:cNvPr id="74" name="Google Shape;74;p16"/>
          <p:cNvSpPr/>
          <p:nvPr/>
        </p:nvSpPr>
        <p:spPr>
          <a:xfrm>
            <a:off x="241496" y="1989302"/>
            <a:ext cx="4834565" cy="1872641"/>
          </a:xfrm>
          <a:prstGeom prst="rect">
            <a:avLst/>
          </a:prstGeom>
          <a:noFill/>
          <a:ln>
            <a:noFill/>
          </a:ln>
        </p:spPr>
        <p:txBody>
          <a:bodyPr spcFirstLastPara="1" wrap="square" lIns="91425" tIns="45700" rIns="91425" bIns="45700" anchor="t" anchorCtr="0">
            <a:noAutofit/>
          </a:bodyPr>
          <a:lstStyle/>
          <a:p>
            <a:pPr marL="342900" marR="0" lvl="0" indent="-241300" algn="l" rtl="0">
              <a:lnSpc>
                <a:spcPct val="90000"/>
              </a:lnSpc>
              <a:spcBef>
                <a:spcPts val="0"/>
              </a:spcBef>
              <a:spcAft>
                <a:spcPts val="0"/>
              </a:spcAft>
              <a:buClr>
                <a:schemeClr val="dk1"/>
              </a:buClr>
              <a:buSzPts val="1600"/>
              <a:buFont typeface="Arial"/>
              <a:buNone/>
            </a:pPr>
            <a:endParaRPr sz="1600" b="1">
              <a:solidFill>
                <a:schemeClr val="dk1"/>
              </a:solidFill>
              <a:latin typeface="Arial"/>
              <a:ea typeface="Arial"/>
              <a:cs typeface="Arial"/>
              <a:sym typeface="Arial"/>
            </a:endParaRPr>
          </a:p>
        </p:txBody>
      </p:sp>
      <p:pic>
        <p:nvPicPr>
          <p:cNvPr id="75" name="Google Shape;75;p16" descr="A picture containing indoor, man, table, pair&#10;&#10;Description automatically generated"/>
          <p:cNvPicPr preferRelativeResize="0"/>
          <p:nvPr/>
        </p:nvPicPr>
        <p:blipFill rotWithShape="1">
          <a:blip r:embed="rId4">
            <a:alphaModFix/>
          </a:blip>
          <a:srcRect/>
          <a:stretch/>
        </p:blipFill>
        <p:spPr>
          <a:xfrm>
            <a:off x="5433134" y="1854882"/>
            <a:ext cx="3315579" cy="3245467"/>
          </a:xfrm>
          <a:prstGeom prst="ellipse">
            <a:avLst/>
          </a:prstGeom>
          <a:noFill/>
          <a:ln w="28575" cap="rnd" cmpd="sng">
            <a:solidFill>
              <a:srgbClr val="A59175"/>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76" name="Google Shape;76;p16" descr="A picture containing indoor, sitting, table, food&#10;&#10;Description automatically generated"/>
          <p:cNvPicPr preferRelativeResize="0"/>
          <p:nvPr/>
        </p:nvPicPr>
        <p:blipFill rotWithShape="1">
          <a:blip r:embed="rId5">
            <a:alphaModFix/>
          </a:blip>
          <a:srcRect/>
          <a:stretch/>
        </p:blipFill>
        <p:spPr>
          <a:xfrm>
            <a:off x="1547664" y="4510167"/>
            <a:ext cx="2052228" cy="2052703"/>
          </a:xfrm>
          <a:prstGeom prst="rect">
            <a:avLst/>
          </a:prstGeom>
          <a:solidFill>
            <a:srgbClr val="ECECEC"/>
          </a:solidFill>
          <a:ln w="76200" cap="sq" cmpd="sng">
            <a:solidFill>
              <a:srgbClr val="D0C6B9"/>
            </a:solidFill>
            <a:prstDash val="solid"/>
            <a:miter lim="800000"/>
            <a:headEnd type="none" w="sm" len="sm"/>
            <a:tailEnd type="none" w="sm" len="sm"/>
          </a:ln>
          <a:effectLst>
            <a:outerShdw blurRad="65000" dist="50800" dir="12900000" kx="195000" ky="145000" algn="tl" rotWithShape="0">
              <a:srgbClr val="000000">
                <a:alpha val="29803"/>
              </a:srgbClr>
            </a:outerShdw>
          </a:effectLst>
        </p:spPr>
      </p:pic>
      <p:sp>
        <p:nvSpPr>
          <p:cNvPr id="77" name="Google Shape;77;p16"/>
          <p:cNvSpPr/>
          <p:nvPr/>
        </p:nvSpPr>
        <p:spPr>
          <a:xfrm>
            <a:off x="323531" y="1773226"/>
            <a:ext cx="4834565" cy="2376814"/>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1600"/>
              <a:buFont typeface="Arial"/>
              <a:buChar char="•"/>
            </a:pPr>
            <a:r>
              <a:rPr lang="en-IN" sz="1600" b="0" dirty="0">
                <a:solidFill>
                  <a:schemeClr val="dk1"/>
                </a:solidFill>
                <a:latin typeface="Arial"/>
                <a:ea typeface="Arial"/>
                <a:cs typeface="Arial"/>
                <a:sym typeface="Arial"/>
              </a:rPr>
              <a:t>Invention of fluorescent lamp</a:t>
            </a:r>
            <a:endParaRPr lang="en" sz="1600" b="0" dirty="0">
              <a:solidFill>
                <a:schemeClr val="dk1"/>
              </a:solidFill>
              <a:latin typeface="Arial"/>
              <a:ea typeface="Arial"/>
              <a:cs typeface="Arial"/>
              <a:sym typeface="Arial"/>
            </a:endParaRPr>
          </a:p>
          <a:p>
            <a:pPr marL="342900" marR="0" lvl="0" indent="-342900" algn="l" rtl="0">
              <a:lnSpc>
                <a:spcPct val="90000"/>
              </a:lnSpc>
              <a:spcBef>
                <a:spcPts val="0"/>
              </a:spcBef>
              <a:spcAft>
                <a:spcPts val="0"/>
              </a:spcAft>
              <a:buClr>
                <a:schemeClr val="dk1"/>
              </a:buClr>
              <a:buSzPts val="1600"/>
              <a:buFont typeface="Arial"/>
              <a:buChar char="•"/>
            </a:pPr>
            <a:r>
              <a:rPr lang="en" sz="1600" b="0" dirty="0">
                <a:solidFill>
                  <a:schemeClr val="dk1"/>
                </a:solidFill>
                <a:latin typeface="Arial"/>
                <a:ea typeface="Arial"/>
                <a:cs typeface="Arial"/>
                <a:sym typeface="Arial"/>
              </a:rPr>
              <a:t>Made of tungsten filament sealed in a glass chamber of inert gasses.</a:t>
            </a:r>
            <a:endParaRPr dirty="0"/>
          </a:p>
          <a:p>
            <a:pPr marL="342900" marR="0" lvl="0" indent="-342900" algn="l" rtl="0">
              <a:lnSpc>
                <a:spcPct val="90000"/>
              </a:lnSpc>
              <a:spcBef>
                <a:spcPts val="320"/>
              </a:spcBef>
              <a:spcAft>
                <a:spcPts val="0"/>
              </a:spcAft>
              <a:buClr>
                <a:schemeClr val="dk1"/>
              </a:buClr>
              <a:buSzPts val="1600"/>
              <a:buFont typeface="Arial"/>
              <a:buChar char="•"/>
            </a:pPr>
            <a:r>
              <a:rPr lang="en-IN" sz="1600" b="0" dirty="0">
                <a:solidFill>
                  <a:schemeClr val="dk1"/>
                </a:solidFill>
                <a:latin typeface="Arial"/>
                <a:ea typeface="Arial"/>
                <a:cs typeface="Arial"/>
                <a:sym typeface="Arial"/>
              </a:rPr>
              <a:t>Halogen/Inert</a:t>
            </a:r>
            <a:r>
              <a:rPr lang="en" sz="1600" b="0" dirty="0">
                <a:solidFill>
                  <a:schemeClr val="dk1"/>
                </a:solidFill>
                <a:latin typeface="Arial"/>
                <a:ea typeface="Arial"/>
                <a:cs typeface="Arial"/>
                <a:sym typeface="Arial"/>
              </a:rPr>
              <a:t> gas used- iodine, bromine.</a:t>
            </a:r>
            <a:endParaRPr dirty="0"/>
          </a:p>
          <a:p>
            <a:pPr marL="342900" marR="0" lvl="0" indent="-342900" algn="l" rtl="0">
              <a:lnSpc>
                <a:spcPct val="90000"/>
              </a:lnSpc>
              <a:spcBef>
                <a:spcPts val="320"/>
              </a:spcBef>
              <a:spcAft>
                <a:spcPts val="0"/>
              </a:spcAft>
              <a:buClr>
                <a:schemeClr val="dk1"/>
              </a:buClr>
              <a:buSzPts val="1600"/>
              <a:buFont typeface="Arial"/>
              <a:buChar char="•"/>
            </a:pPr>
            <a:r>
              <a:rPr lang="en" sz="1600" b="0" dirty="0">
                <a:solidFill>
                  <a:schemeClr val="dk1"/>
                </a:solidFill>
                <a:latin typeface="Arial"/>
                <a:ea typeface="Arial"/>
                <a:cs typeface="Arial"/>
                <a:sym typeface="Arial"/>
              </a:rPr>
              <a:t>Halogen chemical cycle- increases lifetime, maintains clarity of bulb.</a:t>
            </a:r>
            <a:endParaRPr dirty="0"/>
          </a:p>
          <a:p>
            <a:pPr marL="342900" marR="0" lvl="0" indent="-342900" algn="l" rtl="0">
              <a:lnSpc>
                <a:spcPct val="90000"/>
              </a:lnSpc>
              <a:spcBef>
                <a:spcPts val="320"/>
              </a:spcBef>
              <a:spcAft>
                <a:spcPts val="0"/>
              </a:spcAft>
              <a:buClr>
                <a:schemeClr val="dk1"/>
              </a:buClr>
              <a:buSzPts val="1600"/>
              <a:buFont typeface="Arial"/>
              <a:buChar char="•"/>
            </a:pPr>
            <a:r>
              <a:rPr lang="en" sz="1600" b="0" dirty="0">
                <a:solidFill>
                  <a:schemeClr val="dk1"/>
                </a:solidFill>
                <a:latin typeface="Arial"/>
                <a:ea typeface="Arial"/>
                <a:cs typeface="Arial"/>
                <a:sym typeface="Arial"/>
              </a:rPr>
              <a:t>Higher efficiency and better colours.</a:t>
            </a:r>
            <a:endParaRPr dirty="0"/>
          </a:p>
          <a:p>
            <a:pPr marL="342900" marR="0" lvl="0" indent="-342900" algn="l" rtl="0">
              <a:lnSpc>
                <a:spcPct val="90000"/>
              </a:lnSpc>
              <a:spcBef>
                <a:spcPts val="320"/>
              </a:spcBef>
              <a:spcAft>
                <a:spcPts val="0"/>
              </a:spcAft>
              <a:buClr>
                <a:schemeClr val="dk1"/>
              </a:buClr>
              <a:buSzPts val="1600"/>
              <a:buFont typeface="Arial"/>
              <a:buChar char="•"/>
            </a:pPr>
            <a:r>
              <a:rPr lang="en" sz="1600" b="0" dirty="0">
                <a:solidFill>
                  <a:schemeClr val="dk1"/>
                </a:solidFill>
                <a:latin typeface="Arial"/>
                <a:ea typeface="Arial"/>
                <a:cs typeface="Arial"/>
                <a:sym typeface="Arial"/>
              </a:rPr>
              <a:t>Outer bigger glass.</a:t>
            </a:r>
            <a:endParaRPr dirty="0"/>
          </a:p>
          <a:p>
            <a:pPr marL="342900" marR="0" lvl="0" indent="-342900" algn="l" rtl="0">
              <a:lnSpc>
                <a:spcPct val="90000"/>
              </a:lnSpc>
              <a:spcBef>
                <a:spcPts val="320"/>
              </a:spcBef>
              <a:spcAft>
                <a:spcPts val="0"/>
              </a:spcAft>
              <a:buClr>
                <a:schemeClr val="dk1"/>
              </a:buClr>
              <a:buSzPts val="1600"/>
              <a:buFont typeface="Arial"/>
              <a:buChar char="•"/>
            </a:pPr>
            <a:r>
              <a:rPr lang="en" sz="1600" b="0" dirty="0">
                <a:solidFill>
                  <a:schemeClr val="dk1"/>
                </a:solidFill>
                <a:latin typeface="Arial"/>
                <a:ea typeface="Arial"/>
                <a:cs typeface="Arial"/>
                <a:sym typeface="Arial"/>
              </a:rPr>
              <a:t>Luminance = 1,00,000 lx</a:t>
            </a:r>
            <a:endParaRPr dirty="0"/>
          </a:p>
          <a:p>
            <a:pPr marL="342900" marR="0" lvl="0" indent="-241300" algn="l" rtl="0">
              <a:lnSpc>
                <a:spcPct val="90000"/>
              </a:lnSpc>
              <a:spcBef>
                <a:spcPts val="320"/>
              </a:spcBef>
              <a:spcAft>
                <a:spcPts val="0"/>
              </a:spcAft>
              <a:buClr>
                <a:schemeClr val="dk1"/>
              </a:buClr>
              <a:buSzPts val="1600"/>
              <a:buFont typeface="Arial"/>
              <a:buNone/>
            </a:pPr>
            <a:endParaRPr sz="1600" b="1" dirty="0">
              <a:solidFill>
                <a:schemeClr val="dk1"/>
              </a:solidFill>
              <a:latin typeface="Arial"/>
              <a:ea typeface="Arial"/>
              <a:cs typeface="Arial"/>
              <a:sym typeface="Arial"/>
            </a:endParaRPr>
          </a:p>
          <a:p>
            <a:pPr marL="342900" marR="0" lvl="0" indent="-241300" algn="l" rtl="0">
              <a:lnSpc>
                <a:spcPct val="90000"/>
              </a:lnSpc>
              <a:spcBef>
                <a:spcPts val="320"/>
              </a:spcBef>
              <a:spcAft>
                <a:spcPts val="0"/>
              </a:spcAft>
              <a:buClr>
                <a:schemeClr val="dk1"/>
              </a:buClr>
              <a:buSzPts val="1600"/>
              <a:buFont typeface="Arial"/>
              <a:buNone/>
            </a:pPr>
            <a:endParaRPr sz="1600" b="1" dirty="0">
              <a:solidFill>
                <a:schemeClr val="dk1"/>
              </a:solidFill>
              <a:latin typeface="Arial"/>
              <a:ea typeface="Arial"/>
              <a:cs typeface="Arial"/>
              <a:sym typeface="Arial"/>
            </a:endParaRPr>
          </a:p>
          <a:p>
            <a:pPr marL="342900" marR="0" lvl="0" indent="-241300" algn="l" rtl="0">
              <a:lnSpc>
                <a:spcPct val="90000"/>
              </a:lnSpc>
              <a:spcBef>
                <a:spcPts val="320"/>
              </a:spcBef>
              <a:spcAft>
                <a:spcPts val="0"/>
              </a:spcAft>
              <a:buClr>
                <a:schemeClr val="dk1"/>
              </a:buClr>
              <a:buSzPts val="1600"/>
              <a:buFont typeface="Arial"/>
              <a:buNone/>
            </a:pPr>
            <a:endParaRPr sz="1600" b="1" dirty="0">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62001" y="1219995"/>
            <a:ext cx="7488237" cy="5256213"/>
          </a:xfrm>
        </p:spPr>
        <p:txBody>
          <a:bodyPr>
            <a:normAutofit/>
          </a:bodyPr>
          <a:lstStyle/>
          <a:p>
            <a:r>
              <a:rPr lang="en-US" sz="2000" b="1" dirty="0"/>
              <a:t>Shadow Dilution:</a:t>
            </a:r>
            <a:r>
              <a:rPr lang="en-US" sz="2000" dirty="0"/>
              <a:t> </a:t>
            </a:r>
          </a:p>
          <a:p>
            <a:pPr>
              <a:buNone/>
            </a:pPr>
            <a:r>
              <a:rPr lang="en-US" sz="2000" dirty="0"/>
              <a:t>     Refers to the light’s ability to minimize the effect of obstructions. An absence of cast shadow or colored shadow is described as perfect shadow dilution.</a:t>
            </a:r>
          </a:p>
          <a:p>
            <a:r>
              <a:rPr lang="en-US" sz="2000" b="1" dirty="0"/>
              <a:t>Depth of Illumination:</a:t>
            </a:r>
          </a:p>
          <a:p>
            <a:pPr>
              <a:buNone/>
            </a:pPr>
            <a:r>
              <a:rPr lang="en-US" sz="2000" b="1" dirty="0"/>
              <a:t>     </a:t>
            </a:r>
            <a:r>
              <a:rPr lang="en-US" sz="2000" dirty="0"/>
              <a:t>The distance under the light emitting area where the illumination reaches 20% of the central illuminance.</a:t>
            </a:r>
          </a:p>
          <a:p>
            <a:r>
              <a:rPr lang="en-US" sz="2000" b="1" dirty="0"/>
              <a:t>Fail Safe:</a:t>
            </a:r>
            <a:r>
              <a:rPr lang="en-US" sz="2000" dirty="0"/>
              <a:t> </a:t>
            </a:r>
          </a:p>
          <a:p>
            <a:pPr>
              <a:buNone/>
            </a:pPr>
            <a:r>
              <a:rPr lang="en-US" sz="2000" dirty="0"/>
              <a:t>    The backup possibility in case of interruption of the main power</a:t>
            </a:r>
          </a:p>
          <a:p>
            <a:pPr>
              <a:buNone/>
            </a:pPr>
            <a:r>
              <a:rPr lang="en-US" sz="2000" dirty="0"/>
              <a:t>     supply.</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Arial Rounded MT Bold" pitchFamily="34" charset="0"/>
              </a:rPr>
              <a:t>Imaging In OT Lights</a:t>
            </a:r>
          </a:p>
        </p:txBody>
      </p:sp>
      <p:pic>
        <p:nvPicPr>
          <p:cNvPr id="8" name="Content Placeholder 7" descr="Best+quality+LED+OT+Light+with+camera+in+India.jpg"/>
          <p:cNvPicPr>
            <a:picLocks noGrp="1" noChangeAspect="1"/>
          </p:cNvPicPr>
          <p:nvPr>
            <p:ph idx="1"/>
          </p:nvPr>
        </p:nvPicPr>
        <p:blipFill>
          <a:blip r:embed="rId2"/>
          <a:stretch>
            <a:fillRect/>
          </a:stretch>
        </p:blipFill>
        <p:spPr>
          <a:xfrm>
            <a:off x="457200" y="2058194"/>
            <a:ext cx="4267200" cy="4495800"/>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descr="led-surgical-ot-light-30s.jpg"/>
          <p:cNvPicPr>
            <a:picLocks noChangeAspect="1"/>
          </p:cNvPicPr>
          <p:nvPr/>
        </p:nvPicPr>
        <p:blipFill>
          <a:blip r:embed="rId3"/>
          <a:stretch>
            <a:fillRect/>
          </a:stretch>
        </p:blipFill>
        <p:spPr>
          <a:xfrm>
            <a:off x="4876800" y="2058194"/>
            <a:ext cx="3810000" cy="44196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62001" y="1143795"/>
            <a:ext cx="7488237" cy="5256213"/>
          </a:xfrm>
        </p:spPr>
        <p:txBody>
          <a:bodyPr/>
          <a:lstStyle/>
          <a:p>
            <a:pPr>
              <a:buNone/>
            </a:pPr>
            <a:r>
              <a:rPr lang="en-US" sz="2000" dirty="0"/>
              <a:t>     </a:t>
            </a:r>
            <a:r>
              <a:rPr lang="en-US" sz="2500" dirty="0"/>
              <a:t>Many times as per requirements OT Lights may have camera pre installed , and some of the specification criteria required for selecting the camera are explained as follows:</a:t>
            </a:r>
          </a:p>
          <a:p>
            <a:pPr>
              <a:buNone/>
            </a:pPr>
            <a:endParaRPr lang="en-US" sz="2500" dirty="0"/>
          </a:p>
          <a:p>
            <a:r>
              <a:rPr lang="en-US" sz="2500" dirty="0"/>
              <a:t>Optical Zoom</a:t>
            </a:r>
          </a:p>
          <a:p>
            <a:r>
              <a:rPr lang="en-US" sz="2500" dirty="0"/>
              <a:t>Digital Zoom</a:t>
            </a:r>
          </a:p>
          <a:p>
            <a:r>
              <a:rPr lang="en-US" sz="2500" dirty="0"/>
              <a:t>White Balance</a:t>
            </a:r>
          </a:p>
          <a:p>
            <a:r>
              <a:rPr lang="en-US" sz="2500" dirty="0"/>
              <a:t>Exposure</a:t>
            </a:r>
          </a:p>
          <a:p>
            <a:r>
              <a:rPr lang="en-US" sz="2500" dirty="0"/>
              <a:t>Shutter Speed </a:t>
            </a:r>
          </a:p>
          <a:p>
            <a:r>
              <a:rPr lang="en-US" sz="2500" dirty="0"/>
              <a:t>BLC(Backlight Compensation)</a:t>
            </a:r>
          </a:p>
          <a:p>
            <a:pPr>
              <a:buNone/>
            </a:pPr>
            <a:endParaRPr lang="en-US" sz="2000" dirty="0"/>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000" dirty="0"/>
              <a:t>Optical And Digital Zoom</a:t>
            </a:r>
          </a:p>
        </p:txBody>
      </p:sp>
      <p:sp>
        <p:nvSpPr>
          <p:cNvPr id="3" name="Content Placeholder 2"/>
          <p:cNvSpPr>
            <a:spLocks noGrp="1"/>
          </p:cNvSpPr>
          <p:nvPr>
            <p:ph idx="1"/>
          </p:nvPr>
        </p:nvSpPr>
        <p:spPr>
          <a:xfrm>
            <a:off x="838201" y="1219995"/>
            <a:ext cx="7488237" cy="5256213"/>
          </a:xfrm>
        </p:spPr>
        <p:txBody>
          <a:bodyPr>
            <a:normAutofit lnSpcReduction="10000"/>
          </a:bodyPr>
          <a:lstStyle/>
          <a:p>
            <a:r>
              <a:rPr lang="en-US" sz="2200" b="1" dirty="0"/>
              <a:t>Optical Zoom:</a:t>
            </a:r>
          </a:p>
          <a:p>
            <a:pPr>
              <a:buNone/>
            </a:pPr>
            <a:r>
              <a:rPr lang="en-US" sz="2200" dirty="0"/>
              <a:t>    Optical zoom is achieved by using a series of lens elements. Glass can move through the lens to zoom in or out. Optical zoom offers the best results and is the truest form of image magnification. Optical zoom offers lossless results. Optical zoom offers the best results and is the truest form of image magnification.</a:t>
            </a:r>
          </a:p>
          <a:p>
            <a:pPr>
              <a:buNone/>
            </a:pPr>
            <a:endParaRPr lang="en-US" sz="2200" dirty="0"/>
          </a:p>
          <a:p>
            <a:r>
              <a:rPr lang="en-US" sz="2200" b="1" dirty="0"/>
              <a:t>Digital Zoom:</a:t>
            </a:r>
          </a:p>
          <a:p>
            <a:pPr>
              <a:buNone/>
            </a:pPr>
            <a:r>
              <a:rPr lang="en-US" sz="2200" dirty="0"/>
              <a:t>     Digital zoom  is similar to optical zoom, without mechanical work or glass elements. It will essentially cut off areas around your scene to make it seem like you are closer to the subject. The remaining part of the image is enlarged using algorithms, hence the name digital. Unlike optical zoom, digital zoom is not lossless.</a:t>
            </a:r>
            <a:endParaRPr lang="en-US" sz="2200" b="1" dirty="0"/>
          </a:p>
          <a:p>
            <a:pPr>
              <a:buNone/>
            </a:pPr>
            <a:r>
              <a:rPr lang="en-US" sz="2000" b="1" dirty="0"/>
              <a:t>     </a:t>
            </a:r>
          </a:p>
          <a:p>
            <a:pPr>
              <a:buNone/>
            </a:pPr>
            <a:endParaRPr lang="en-US" sz="2000"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Rounded MT Bold" pitchFamily="34" charset="0"/>
              </a:rPr>
              <a:t>Optical And Digital Zoom</a:t>
            </a:r>
          </a:p>
        </p:txBody>
      </p:sp>
      <p:pic>
        <p:nvPicPr>
          <p:cNvPr id="4" name="Content Placeholder 3" descr="maxresdefault.jpg"/>
          <p:cNvPicPr>
            <a:picLocks noGrp="1" noChangeAspect="1"/>
          </p:cNvPicPr>
          <p:nvPr>
            <p:ph idx="1"/>
          </p:nvPr>
        </p:nvPicPr>
        <p:blipFill>
          <a:blip r:embed="rId2"/>
          <a:stretch>
            <a:fillRect/>
          </a:stretch>
        </p:blipFill>
        <p:spPr>
          <a:xfrm>
            <a:off x="838201" y="1600995"/>
            <a:ext cx="7488237" cy="4212133"/>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5594"/>
            <a:ext cx="8229600" cy="743712"/>
          </a:xfrm>
        </p:spPr>
        <p:txBody>
          <a:bodyPr>
            <a:normAutofit/>
          </a:bodyPr>
          <a:lstStyle/>
          <a:p>
            <a:pPr algn="ctr"/>
            <a:r>
              <a:rPr lang="en-US" dirty="0">
                <a:latin typeface="Arial Rounded MT Bold" pitchFamily="34" charset="0"/>
              </a:rPr>
              <a:t>White Balance</a:t>
            </a:r>
          </a:p>
        </p:txBody>
      </p:sp>
      <p:sp>
        <p:nvSpPr>
          <p:cNvPr id="3" name="Content Placeholder 2"/>
          <p:cNvSpPr>
            <a:spLocks noGrp="1"/>
          </p:cNvSpPr>
          <p:nvPr>
            <p:ph idx="1"/>
          </p:nvPr>
        </p:nvSpPr>
        <p:spPr>
          <a:xfrm>
            <a:off x="457200" y="1524794"/>
            <a:ext cx="8382000" cy="5181600"/>
          </a:xfrm>
        </p:spPr>
        <p:txBody>
          <a:bodyPr>
            <a:normAutofit/>
          </a:bodyPr>
          <a:lstStyle/>
          <a:p>
            <a:pPr>
              <a:buNone/>
            </a:pPr>
            <a:r>
              <a:rPr lang="en-US" sz="2000" dirty="0"/>
              <a:t>     White balance (WB) is the process of removing unrealistic color casts, so that objects which appear white in person are rendered white in your photo. Proper camera white balance has to take into account the "color temperature" of a light source.</a:t>
            </a:r>
            <a:endParaRPr lang="en-US" sz="2000" b="1" dirty="0"/>
          </a:p>
        </p:txBody>
      </p:sp>
      <p:pic>
        <p:nvPicPr>
          <p:cNvPr id="4" name="Picture 3" descr="white-balance-kelvin-scale.jpg"/>
          <p:cNvPicPr>
            <a:picLocks noChangeAspect="1"/>
          </p:cNvPicPr>
          <p:nvPr/>
        </p:nvPicPr>
        <p:blipFill>
          <a:blip r:embed="rId2"/>
          <a:stretch>
            <a:fillRect/>
          </a:stretch>
        </p:blipFill>
        <p:spPr>
          <a:xfrm>
            <a:off x="2819400" y="2896394"/>
            <a:ext cx="3810000" cy="37338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latin typeface="Arial Rounded MT Bold" pitchFamily="34" charset="0"/>
              </a:rPr>
              <a:t>Shutter Speed and Exposure</a:t>
            </a:r>
          </a:p>
        </p:txBody>
      </p:sp>
      <p:sp>
        <p:nvSpPr>
          <p:cNvPr id="3" name="Content Placeholder 2"/>
          <p:cNvSpPr>
            <a:spLocks noGrp="1"/>
          </p:cNvSpPr>
          <p:nvPr>
            <p:ph idx="1"/>
          </p:nvPr>
        </p:nvSpPr>
        <p:spPr/>
        <p:txBody>
          <a:bodyPr>
            <a:normAutofit/>
          </a:bodyPr>
          <a:lstStyle/>
          <a:p>
            <a:r>
              <a:rPr lang="en-US" sz="2000" b="1" dirty="0"/>
              <a:t>Shutter Speed:</a:t>
            </a:r>
          </a:p>
          <a:p>
            <a:pPr>
              <a:buNone/>
            </a:pPr>
            <a:r>
              <a:rPr lang="en-US" sz="2000" b="1" dirty="0"/>
              <a:t>    S</a:t>
            </a:r>
            <a:r>
              <a:rPr lang="en-US" sz="2000" dirty="0"/>
              <a:t>hutter speed is the length of time when the digital sensor inside the camera is exposed to light, also when a camera's shutter is open when taking a photograph.</a:t>
            </a:r>
            <a:endParaRPr lang="en-US" sz="2000" b="1" dirty="0"/>
          </a:p>
          <a:p>
            <a:r>
              <a:rPr lang="en-US" sz="2000" b="1" dirty="0"/>
              <a:t>Exposure:</a:t>
            </a:r>
          </a:p>
          <a:p>
            <a:pPr>
              <a:buNone/>
            </a:pPr>
            <a:r>
              <a:rPr lang="en-US" sz="2000" dirty="0"/>
              <a:t>   Exposure is the amount of light per unit area reaching a electronic </a:t>
            </a:r>
          </a:p>
          <a:p>
            <a:pPr>
              <a:buNone/>
            </a:pPr>
            <a:r>
              <a:rPr lang="en-US" sz="2000" dirty="0"/>
              <a:t>   image sensor, as determined by shutter speed, lens aperture, and scene</a:t>
            </a:r>
          </a:p>
          <a:p>
            <a:pPr>
              <a:buNone/>
            </a:pPr>
            <a:r>
              <a:rPr lang="en-US" sz="2000" dirty="0"/>
              <a:t>   luminance.</a:t>
            </a:r>
          </a:p>
        </p:txBody>
      </p:sp>
      <p:pic>
        <p:nvPicPr>
          <p:cNvPr id="4" name="Picture 3" descr="exposure_triangle.png"/>
          <p:cNvPicPr>
            <a:picLocks noChangeAspect="1"/>
          </p:cNvPicPr>
          <p:nvPr/>
        </p:nvPicPr>
        <p:blipFill>
          <a:blip r:embed="rId2"/>
          <a:stretch>
            <a:fillRect/>
          </a:stretch>
        </p:blipFill>
        <p:spPr>
          <a:xfrm>
            <a:off x="3505200" y="4496594"/>
            <a:ext cx="2076450" cy="19050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Rounded MT Bold" pitchFamily="34" charset="0"/>
              </a:rPr>
              <a:t>Fast And Slow Shutter Speed</a:t>
            </a:r>
          </a:p>
        </p:txBody>
      </p:sp>
      <p:pic>
        <p:nvPicPr>
          <p:cNvPr id="8" name="Content Placeholder 7" descr="shutter_speed_example.jpg"/>
          <p:cNvPicPr>
            <a:picLocks noGrp="1" noChangeAspect="1"/>
          </p:cNvPicPr>
          <p:nvPr>
            <p:ph idx="1"/>
          </p:nvPr>
        </p:nvPicPr>
        <p:blipFill>
          <a:blip r:embed="rId2"/>
          <a:stretch>
            <a:fillRect/>
          </a:stretch>
        </p:blipFill>
        <p:spPr>
          <a:xfrm>
            <a:off x="1371600" y="1600995"/>
            <a:ext cx="6191250" cy="4276725"/>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Rounded MT Bold" pitchFamily="34" charset="0"/>
              </a:rPr>
              <a:t>Exposure Compensation </a:t>
            </a:r>
          </a:p>
        </p:txBody>
      </p:sp>
      <p:pic>
        <p:nvPicPr>
          <p:cNvPr id="4" name="Content Placeholder 3" descr="auto-bracketing.jpg"/>
          <p:cNvPicPr>
            <a:picLocks noGrp="1" noChangeAspect="1"/>
          </p:cNvPicPr>
          <p:nvPr>
            <p:ph idx="1"/>
          </p:nvPr>
        </p:nvPicPr>
        <p:blipFill>
          <a:blip r:embed="rId2"/>
          <a:stretch>
            <a:fillRect/>
          </a:stretch>
        </p:blipFill>
        <p:spPr>
          <a:xfrm>
            <a:off x="1066800" y="1219994"/>
            <a:ext cx="7492181" cy="2590800"/>
          </a:xfrm>
        </p:spPr>
      </p:pic>
      <p:pic>
        <p:nvPicPr>
          <p:cNvPr id="5" name="Picture 4" descr="thplicanic2_fig04.jpg"/>
          <p:cNvPicPr>
            <a:picLocks noChangeAspect="1"/>
          </p:cNvPicPr>
          <p:nvPr/>
        </p:nvPicPr>
        <p:blipFill>
          <a:blip r:embed="rId3"/>
          <a:stretch>
            <a:fillRect/>
          </a:stretch>
        </p:blipFill>
        <p:spPr>
          <a:xfrm>
            <a:off x="1371600" y="3963194"/>
            <a:ext cx="6350000" cy="28956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al Rounded MT Bold" pitchFamily="34" charset="0"/>
              </a:rPr>
              <a:t>Backlight Compensation</a:t>
            </a:r>
          </a:p>
        </p:txBody>
      </p:sp>
      <p:sp>
        <p:nvSpPr>
          <p:cNvPr id="3" name="Content Placeholder 2"/>
          <p:cNvSpPr>
            <a:spLocks noGrp="1"/>
          </p:cNvSpPr>
          <p:nvPr>
            <p:ph idx="1"/>
          </p:nvPr>
        </p:nvSpPr>
        <p:spPr/>
        <p:txBody>
          <a:bodyPr>
            <a:normAutofit/>
          </a:bodyPr>
          <a:lstStyle/>
          <a:p>
            <a:r>
              <a:rPr lang="en-US" sz="2000" dirty="0"/>
              <a:t>Backlight Compensation is a term which describes the mechanism by which an camera can compensate for backlight by enhancing automatic exposure control on the camera.</a:t>
            </a:r>
          </a:p>
          <a:p>
            <a:r>
              <a:rPr lang="en-US" sz="2000" dirty="0"/>
              <a:t>BLC allows the camera to adjust the exposure of the entire image to properly expose the subject in the foreground.</a:t>
            </a:r>
          </a:p>
        </p:txBody>
      </p:sp>
      <p:pic>
        <p:nvPicPr>
          <p:cNvPr id="4" name="Picture 3" descr="278_BLC.jpg"/>
          <p:cNvPicPr>
            <a:picLocks noChangeAspect="1"/>
          </p:cNvPicPr>
          <p:nvPr/>
        </p:nvPicPr>
        <p:blipFill>
          <a:blip r:embed="rId2"/>
          <a:stretch>
            <a:fillRect/>
          </a:stretch>
        </p:blipFill>
        <p:spPr>
          <a:xfrm>
            <a:off x="1447800" y="3353594"/>
            <a:ext cx="6629400" cy="32766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1260475" y="400144"/>
            <a:ext cx="7488238" cy="50811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 sz="2800"/>
              <a:t>History</a:t>
            </a:r>
            <a:endParaRPr sz="2800"/>
          </a:p>
        </p:txBody>
      </p:sp>
      <p:sp>
        <p:nvSpPr>
          <p:cNvPr id="83" name="Google Shape;83;p17"/>
          <p:cNvSpPr txBox="1"/>
          <p:nvPr/>
        </p:nvSpPr>
        <p:spPr>
          <a:xfrm>
            <a:off x="0" y="1150686"/>
            <a:ext cx="9144000" cy="46177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400" b="1">
                <a:solidFill>
                  <a:srgbClr val="A59175"/>
                </a:solidFill>
                <a:latin typeface="Arial"/>
                <a:ea typeface="Arial"/>
                <a:cs typeface="Arial"/>
                <a:sym typeface="Arial"/>
              </a:rPr>
              <a:t>Year : 1990’s</a:t>
            </a:r>
            <a:endParaRPr/>
          </a:p>
        </p:txBody>
      </p:sp>
      <p:sp>
        <p:nvSpPr>
          <p:cNvPr id="84" name="Google Shape;84;p17"/>
          <p:cNvSpPr/>
          <p:nvPr/>
        </p:nvSpPr>
        <p:spPr>
          <a:xfrm>
            <a:off x="241496" y="1854879"/>
            <a:ext cx="4834565" cy="2016690"/>
          </a:xfrm>
          <a:prstGeom prst="rect">
            <a:avLst/>
          </a:prstGeom>
          <a:noFill/>
          <a:ln>
            <a:noFill/>
          </a:ln>
        </p:spPr>
        <p:txBody>
          <a:bodyPr spcFirstLastPara="1" wrap="square" lIns="91425" tIns="45700" rIns="91425" bIns="45700" anchor="t" anchorCtr="0">
            <a:noAutofit/>
          </a:bodyPr>
          <a:lstStyle/>
          <a:p>
            <a:pPr marL="342900" marR="0" lvl="0" indent="-241300" algn="l" rtl="0">
              <a:lnSpc>
                <a:spcPct val="90000"/>
              </a:lnSpc>
              <a:spcBef>
                <a:spcPts val="0"/>
              </a:spcBef>
              <a:spcAft>
                <a:spcPts val="0"/>
              </a:spcAft>
              <a:buClr>
                <a:schemeClr val="dk1"/>
              </a:buClr>
              <a:buSzPts val="1600"/>
              <a:buFont typeface="Arial"/>
              <a:buNone/>
            </a:pPr>
            <a:endParaRPr sz="1600" b="1">
              <a:solidFill>
                <a:schemeClr val="dk1"/>
              </a:solidFill>
              <a:latin typeface="Arial"/>
              <a:ea typeface="Arial"/>
              <a:cs typeface="Arial"/>
              <a:sym typeface="Arial"/>
            </a:endParaRPr>
          </a:p>
        </p:txBody>
      </p:sp>
      <p:pic>
        <p:nvPicPr>
          <p:cNvPr id="85" name="Google Shape;85;p17" descr="A picture containing sitting, dark, table, animal&#10;&#10;Description automatically generated"/>
          <p:cNvPicPr preferRelativeResize="0"/>
          <p:nvPr/>
        </p:nvPicPr>
        <p:blipFill rotWithShape="1">
          <a:blip r:embed="rId4">
            <a:alphaModFix/>
          </a:blip>
          <a:srcRect l="12200" r="14562"/>
          <a:stretch/>
        </p:blipFill>
        <p:spPr>
          <a:xfrm>
            <a:off x="5062409" y="1341080"/>
            <a:ext cx="3840105" cy="2950111"/>
          </a:xfrm>
          <a:prstGeom prst="ellipse">
            <a:avLst/>
          </a:prstGeom>
          <a:noFill/>
          <a:ln w="63500" cap="rnd" cmpd="sng">
            <a:solidFill>
              <a:schemeClr val="lt1"/>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86" name="Google Shape;86;p17" descr="A picture containing animal, light&#10;&#10;Description automatically generated"/>
          <p:cNvPicPr preferRelativeResize="0"/>
          <p:nvPr/>
        </p:nvPicPr>
        <p:blipFill rotWithShape="1">
          <a:blip r:embed="rId5">
            <a:alphaModFix/>
          </a:blip>
          <a:srcRect t="16216"/>
          <a:stretch/>
        </p:blipFill>
        <p:spPr>
          <a:xfrm>
            <a:off x="539552" y="4238787"/>
            <a:ext cx="4224348" cy="2360093"/>
          </a:xfrm>
          <a:prstGeom prst="ellipse">
            <a:avLst/>
          </a:prstGeom>
          <a:noFill/>
          <a:ln w="63500" cap="rnd" cmpd="sng">
            <a:solidFill>
              <a:schemeClr val="lt1"/>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87" name="Google Shape;87;p17"/>
          <p:cNvSpPr/>
          <p:nvPr/>
        </p:nvSpPr>
        <p:spPr>
          <a:xfrm>
            <a:off x="59702" y="1684057"/>
            <a:ext cx="4853452" cy="2465984"/>
          </a:xfrm>
          <a:prstGeom prst="rect">
            <a:avLst/>
          </a:prstGeom>
          <a:no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Light by electric discharge through iodized gas.</a:t>
            </a:r>
            <a:endParaRPr/>
          </a:p>
          <a:p>
            <a:pPr marL="342900" marR="0" lvl="0" indent="-342900" algn="l" rtl="0">
              <a:lnSpc>
                <a:spcPct val="8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Noble gasses- argon, xenon, neon, krypton.</a:t>
            </a:r>
            <a:endParaRPr/>
          </a:p>
          <a:p>
            <a:pPr marL="342900" marR="0" lvl="0" indent="-342900" algn="l" rtl="0">
              <a:lnSpc>
                <a:spcPct val="8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May include- mercury , sodium, other metal halides. (Vaporizes at start-up)</a:t>
            </a:r>
            <a:endParaRPr/>
          </a:p>
          <a:p>
            <a:pPr marL="342900" marR="0" lvl="0" indent="-342900" algn="l" rtl="0">
              <a:lnSpc>
                <a:spcPct val="8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Principle</a:t>
            </a:r>
            <a:endParaRPr/>
          </a:p>
          <a:p>
            <a:pPr marL="342900" marR="0" lvl="0" indent="-342900" algn="l" rtl="0">
              <a:lnSpc>
                <a:spcPct val="8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Delay in Start-up.</a:t>
            </a:r>
            <a:endParaRPr/>
          </a:p>
          <a:p>
            <a:pPr marL="342900" marR="0" lvl="0" indent="-342900" algn="l" rtl="0">
              <a:lnSpc>
                <a:spcPct val="8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Colour dependency – characteristic frequency of gas atoms.</a:t>
            </a:r>
            <a:endParaRPr/>
          </a:p>
          <a:p>
            <a:pPr marL="342900" marR="0" lvl="0" indent="-342900" algn="l" rtl="0">
              <a:lnSpc>
                <a:spcPct val="8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Fluorescent lamps – coating converts UV to visible.</a:t>
            </a:r>
            <a:endParaRPr/>
          </a:p>
        </p:txBody>
      </p:sp>
      <p:sp>
        <p:nvSpPr>
          <p:cNvPr id="88" name="Google Shape;88;p17"/>
          <p:cNvSpPr/>
          <p:nvPr/>
        </p:nvSpPr>
        <p:spPr>
          <a:xfrm>
            <a:off x="4880374" y="4533616"/>
            <a:ext cx="4224348" cy="2360093"/>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1600"/>
              <a:buFont typeface="Tahoma"/>
              <a:buChar char="•"/>
            </a:pPr>
            <a:r>
              <a:rPr lang="en" sz="1600" b="0" dirty="0">
                <a:solidFill>
                  <a:schemeClr val="dk1"/>
                </a:solidFill>
                <a:latin typeface="Tahoma"/>
                <a:ea typeface="Tahoma"/>
                <a:cs typeface="Tahoma"/>
                <a:sym typeface="Tahoma"/>
              </a:rPr>
              <a:t>Huge efficiency compared to incandescent lamp and are complicated to manufacture.</a:t>
            </a:r>
            <a:endParaRPr dirty="0"/>
          </a:p>
          <a:p>
            <a:pPr marL="342900" marR="0" lvl="0" indent="-342900" algn="l" rtl="0">
              <a:lnSpc>
                <a:spcPct val="90000"/>
              </a:lnSpc>
              <a:spcBef>
                <a:spcPts val="320"/>
              </a:spcBef>
              <a:spcAft>
                <a:spcPts val="0"/>
              </a:spcAft>
              <a:buClr>
                <a:schemeClr val="dk1"/>
              </a:buClr>
              <a:buSzPts val="1600"/>
              <a:buFont typeface="Tahoma"/>
              <a:buChar char="•"/>
            </a:pPr>
            <a:r>
              <a:rPr lang="en" sz="1600" b="0" dirty="0">
                <a:solidFill>
                  <a:schemeClr val="dk1"/>
                </a:solidFill>
                <a:latin typeface="Tahoma"/>
                <a:ea typeface="Tahoma"/>
                <a:cs typeface="Tahoma"/>
                <a:sym typeface="Tahoma"/>
              </a:rPr>
              <a:t>Negative Resistance =&gt; requires ballasts preventing arc flashes</a:t>
            </a:r>
            <a:endParaRPr dirty="0"/>
          </a:p>
          <a:p>
            <a:pPr marL="342900" marR="0" lvl="0" indent="-342900" algn="l" rtl="0">
              <a:lnSpc>
                <a:spcPct val="90000"/>
              </a:lnSpc>
              <a:spcBef>
                <a:spcPts val="320"/>
              </a:spcBef>
              <a:spcAft>
                <a:spcPts val="0"/>
              </a:spcAft>
              <a:buClr>
                <a:schemeClr val="dk1"/>
              </a:buClr>
              <a:buSzPts val="1600"/>
              <a:buFont typeface="Tahoma"/>
              <a:buChar char="•"/>
            </a:pPr>
            <a:r>
              <a:rPr lang="en" sz="1600" b="0" dirty="0">
                <a:solidFill>
                  <a:schemeClr val="dk1"/>
                </a:solidFill>
                <a:latin typeface="Tahoma"/>
                <a:ea typeface="Tahoma"/>
                <a:cs typeface="Tahoma"/>
                <a:sym typeface="Tahoma"/>
              </a:rPr>
              <a:t>2x luminance i.e. 2,00,000 </a:t>
            </a:r>
            <a:r>
              <a:rPr lang="en-IN" sz="1600" b="0" dirty="0">
                <a:solidFill>
                  <a:schemeClr val="dk1"/>
                </a:solidFill>
                <a:latin typeface="Tahoma"/>
                <a:ea typeface="Tahoma"/>
                <a:cs typeface="Tahoma"/>
                <a:sym typeface="Tahoma"/>
              </a:rPr>
              <a:t>lx</a:t>
            </a:r>
            <a:endParaRPr dirty="0"/>
          </a:p>
          <a:p>
            <a:pPr marL="342900" marR="0" lvl="0" indent="-342900" algn="l" rtl="0">
              <a:lnSpc>
                <a:spcPct val="90000"/>
              </a:lnSpc>
              <a:spcBef>
                <a:spcPts val="320"/>
              </a:spcBef>
              <a:spcAft>
                <a:spcPts val="0"/>
              </a:spcAft>
              <a:buClr>
                <a:schemeClr val="dk1"/>
              </a:buClr>
              <a:buSzPts val="1600"/>
              <a:buFont typeface="Tahoma"/>
              <a:buChar char="•"/>
            </a:pPr>
            <a:r>
              <a:rPr lang="en" sz="1600" b="0" dirty="0">
                <a:solidFill>
                  <a:schemeClr val="dk1"/>
                </a:solidFill>
                <a:latin typeface="Tahoma"/>
                <a:ea typeface="Tahoma"/>
                <a:cs typeface="Tahoma"/>
                <a:sym typeface="Tahoma"/>
              </a:rPr>
              <a:t>Increased eye fatigue.</a:t>
            </a:r>
            <a:endParaRPr dirty="0"/>
          </a:p>
          <a:p>
            <a:pPr marL="342900" marR="0" lvl="0" indent="-342900" algn="l" rtl="0">
              <a:lnSpc>
                <a:spcPct val="90000"/>
              </a:lnSpc>
              <a:spcBef>
                <a:spcPts val="320"/>
              </a:spcBef>
              <a:spcAft>
                <a:spcPts val="0"/>
              </a:spcAft>
              <a:buClr>
                <a:schemeClr val="dk1"/>
              </a:buClr>
              <a:buSzPts val="1600"/>
              <a:buFont typeface="Tahoma"/>
              <a:buChar char="•"/>
            </a:pPr>
            <a:r>
              <a:rPr lang="en" sz="1600" b="0" dirty="0">
                <a:solidFill>
                  <a:schemeClr val="dk1"/>
                </a:solidFill>
                <a:latin typeface="Tahoma"/>
                <a:ea typeface="Tahoma"/>
                <a:cs typeface="Tahoma"/>
                <a:sym typeface="Tahoma"/>
              </a:rPr>
              <a:t>Decreased Surgeons efficiency. </a:t>
            </a:r>
            <a:endParaRPr dirty="0"/>
          </a:p>
          <a:p>
            <a:pPr marL="342900" marR="0" lvl="0" indent="-241300" algn="l" rtl="0">
              <a:lnSpc>
                <a:spcPct val="90000"/>
              </a:lnSpc>
              <a:spcBef>
                <a:spcPts val="320"/>
              </a:spcBef>
              <a:spcAft>
                <a:spcPts val="0"/>
              </a:spcAft>
              <a:buClr>
                <a:schemeClr val="dk1"/>
              </a:buClr>
              <a:buSzPts val="1600"/>
              <a:buFont typeface="Arial"/>
              <a:buNone/>
            </a:pPr>
            <a:endParaRPr sz="1600" b="0" dirty="0">
              <a:solidFill>
                <a:schemeClr val="dk1"/>
              </a:solidFill>
              <a:latin typeface="Tahoma"/>
              <a:ea typeface="Tahoma"/>
              <a:cs typeface="Tahoma"/>
              <a:sym typeface="Tahoma"/>
            </a:endParaRPr>
          </a:p>
          <a:p>
            <a:pPr marL="342900" marR="0" lvl="0" indent="-241300" algn="l" rtl="0">
              <a:lnSpc>
                <a:spcPct val="90000"/>
              </a:lnSpc>
              <a:spcBef>
                <a:spcPts val="320"/>
              </a:spcBef>
              <a:spcAft>
                <a:spcPts val="0"/>
              </a:spcAft>
              <a:buClr>
                <a:schemeClr val="dk1"/>
              </a:buClr>
              <a:buSzPts val="1600"/>
              <a:buFont typeface="Arial"/>
              <a:buNone/>
            </a:pPr>
            <a:endParaRPr sz="1600" b="0" dirty="0">
              <a:solidFill>
                <a:schemeClr val="dk1"/>
              </a:solidFill>
              <a:latin typeface="Tahoma"/>
              <a:ea typeface="Tahoma"/>
              <a:cs typeface="Tahoma"/>
              <a:sym typeface="Tahoma"/>
            </a:endParaRPr>
          </a:p>
          <a:p>
            <a:pPr marL="342900" marR="0" lvl="0" indent="-241300" algn="l" rtl="0">
              <a:lnSpc>
                <a:spcPct val="90000"/>
              </a:lnSpc>
              <a:spcBef>
                <a:spcPts val="320"/>
              </a:spcBef>
              <a:spcAft>
                <a:spcPts val="0"/>
              </a:spcAft>
              <a:buClr>
                <a:schemeClr val="dk1"/>
              </a:buClr>
              <a:buSzPts val="1600"/>
              <a:buFont typeface="Arial"/>
              <a:buNone/>
            </a:pPr>
            <a:endParaRPr sz="1600" b="1" dirty="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1260475" y="400144"/>
            <a:ext cx="7488238" cy="50811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 sz="2800"/>
              <a:t>History</a:t>
            </a:r>
            <a:endParaRPr sz="2800"/>
          </a:p>
        </p:txBody>
      </p:sp>
      <p:sp>
        <p:nvSpPr>
          <p:cNvPr id="94" name="Google Shape;94;p18"/>
          <p:cNvSpPr txBox="1"/>
          <p:nvPr/>
        </p:nvSpPr>
        <p:spPr>
          <a:xfrm>
            <a:off x="0" y="1150686"/>
            <a:ext cx="9144000" cy="46177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400" b="1">
                <a:solidFill>
                  <a:srgbClr val="A59175"/>
                </a:solidFill>
                <a:latin typeface="Arial"/>
                <a:ea typeface="Arial"/>
                <a:cs typeface="Arial"/>
                <a:sym typeface="Arial"/>
              </a:rPr>
              <a:t>Year : 1990’s</a:t>
            </a:r>
            <a:endParaRPr/>
          </a:p>
        </p:txBody>
      </p:sp>
      <p:sp>
        <p:nvSpPr>
          <p:cNvPr id="95" name="Google Shape;95;p18"/>
          <p:cNvSpPr/>
          <p:nvPr/>
        </p:nvSpPr>
        <p:spPr>
          <a:xfrm>
            <a:off x="482592" y="1868816"/>
            <a:ext cx="4224348" cy="2360093"/>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Multiple times longer lifespan than incandescent , way more efficient than fluorescent lamp.</a:t>
            </a:r>
            <a:endParaRPr/>
          </a:p>
          <a:p>
            <a:pPr marL="342900" marR="0" lvl="0" indent="-342900" algn="l" rtl="0">
              <a:lnSpc>
                <a:spcPct val="9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Requires driver circuit , loss produced.</a:t>
            </a:r>
            <a:endParaRPr/>
          </a:p>
          <a:p>
            <a:pPr marL="342900" marR="0" lvl="0" indent="-342900" algn="l" rtl="0">
              <a:lnSpc>
                <a:spcPct val="9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303 to 200 lumens per watt.</a:t>
            </a:r>
            <a:endParaRPr/>
          </a:p>
          <a:p>
            <a:pPr marL="342900" marR="0" lvl="0" indent="-342900" algn="l" rtl="0">
              <a:lnSpc>
                <a:spcPct val="9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Immediate start and frequent on/off doesn’t decrease life.</a:t>
            </a:r>
            <a:endParaRPr/>
          </a:p>
          <a:p>
            <a:pPr marL="342900" marR="0" lvl="0" indent="-342900" algn="l" rtl="0">
              <a:lnSpc>
                <a:spcPct val="9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Brightness decreases with lifetime of LED.</a:t>
            </a:r>
            <a:endParaRPr/>
          </a:p>
          <a:p>
            <a:pPr marL="342900" marR="0" lvl="0" indent="-241300" algn="l" rtl="0">
              <a:lnSpc>
                <a:spcPct val="90000"/>
              </a:lnSpc>
              <a:spcBef>
                <a:spcPts val="320"/>
              </a:spcBef>
              <a:spcAft>
                <a:spcPts val="0"/>
              </a:spcAft>
              <a:buClr>
                <a:schemeClr val="dk1"/>
              </a:buClr>
              <a:buSzPts val="1600"/>
              <a:buFont typeface="Arial"/>
              <a:buNone/>
            </a:pPr>
            <a:endParaRPr sz="1600" b="0">
              <a:solidFill>
                <a:schemeClr val="dk1"/>
              </a:solidFill>
              <a:latin typeface="Tahoma"/>
              <a:ea typeface="Tahoma"/>
              <a:cs typeface="Tahoma"/>
              <a:sym typeface="Tahoma"/>
            </a:endParaRPr>
          </a:p>
          <a:p>
            <a:pPr marL="342900" marR="0" lvl="0" indent="-241300" algn="l" rtl="0">
              <a:lnSpc>
                <a:spcPct val="90000"/>
              </a:lnSpc>
              <a:spcBef>
                <a:spcPts val="320"/>
              </a:spcBef>
              <a:spcAft>
                <a:spcPts val="0"/>
              </a:spcAft>
              <a:buClr>
                <a:schemeClr val="dk1"/>
              </a:buClr>
              <a:buSzPts val="1600"/>
              <a:buFont typeface="Arial"/>
              <a:buNone/>
            </a:pPr>
            <a:endParaRPr sz="1600" b="1">
              <a:solidFill>
                <a:schemeClr val="dk1"/>
              </a:solidFill>
              <a:latin typeface="Arial"/>
              <a:ea typeface="Arial"/>
              <a:cs typeface="Arial"/>
              <a:sym typeface="Arial"/>
            </a:endParaRPr>
          </a:p>
        </p:txBody>
      </p:sp>
      <p:pic>
        <p:nvPicPr>
          <p:cNvPr id="96" name="Google Shape;96;p18" descr="A picture containing person, holding&#10;&#10;Description automatically generated"/>
          <p:cNvPicPr preferRelativeResize="0"/>
          <p:nvPr/>
        </p:nvPicPr>
        <p:blipFill rotWithShape="1">
          <a:blip r:embed="rId4">
            <a:alphaModFix/>
          </a:blip>
          <a:srcRect/>
          <a:stretch/>
        </p:blipFill>
        <p:spPr>
          <a:xfrm>
            <a:off x="491668" y="4391264"/>
            <a:ext cx="2253908" cy="2360092"/>
          </a:xfrm>
          <a:prstGeom prst="rect">
            <a:avLst/>
          </a:prstGeom>
          <a:solidFill>
            <a:srgbClr val="ECECEC"/>
          </a:solidFill>
          <a:ln w="57150" cap="sq" cmpd="sng">
            <a:solidFill>
              <a:schemeClr val="accent1"/>
            </a:solidFill>
            <a:prstDash val="solid"/>
            <a:miter lim="800000"/>
            <a:headEnd type="none" w="sm" len="sm"/>
            <a:tailEnd type="none" w="sm" len="sm"/>
          </a:ln>
          <a:effectLst>
            <a:outerShdw blurRad="65000" dist="50800" dir="12900000" kx="195000" ky="145000" algn="tl" rotWithShape="0">
              <a:srgbClr val="000000">
                <a:alpha val="29803"/>
              </a:srgbClr>
            </a:outerShdw>
          </a:effectLst>
        </p:spPr>
      </p:pic>
      <p:pic>
        <p:nvPicPr>
          <p:cNvPr id="97" name="Google Shape;97;p18" descr="A picture containing light&#10;&#10;Description automatically generated"/>
          <p:cNvPicPr preferRelativeResize="0"/>
          <p:nvPr/>
        </p:nvPicPr>
        <p:blipFill rotWithShape="1">
          <a:blip r:embed="rId5">
            <a:alphaModFix/>
          </a:blip>
          <a:srcRect/>
          <a:stretch/>
        </p:blipFill>
        <p:spPr>
          <a:xfrm>
            <a:off x="5820510" y="1524893"/>
            <a:ext cx="2928204" cy="3047942"/>
          </a:xfrm>
          <a:prstGeom prst="round2DiagRect">
            <a:avLst>
              <a:gd name="adj1" fmla="val 16667"/>
              <a:gd name="adj2" fmla="val 0"/>
            </a:avLst>
          </a:prstGeom>
          <a:noFill/>
          <a:ln w="38100" cap="sq" cmpd="sng">
            <a:solidFill>
              <a:schemeClr val="accent1"/>
            </a:solidFill>
            <a:prstDash val="solid"/>
            <a:miter lim="800000"/>
            <a:headEnd type="none" w="sm" len="sm"/>
            <a:tailEnd type="none" w="sm" len="sm"/>
          </a:ln>
          <a:effectLst>
            <a:outerShdw blurRad="254000" algn="tl" rotWithShape="0">
              <a:srgbClr val="000000">
                <a:alpha val="42745"/>
              </a:srgbClr>
            </a:outerShdw>
          </a:effectLst>
        </p:spPr>
      </p:pic>
      <p:sp>
        <p:nvSpPr>
          <p:cNvPr id="98" name="Google Shape;98;p18"/>
          <p:cNvSpPr/>
          <p:nvPr/>
        </p:nvSpPr>
        <p:spPr>
          <a:xfrm>
            <a:off x="3851921" y="4654216"/>
            <a:ext cx="5292080" cy="2097141"/>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Different colours can be achieved.</a:t>
            </a:r>
            <a:endParaRPr/>
          </a:p>
          <a:p>
            <a:pPr marL="342900" marR="0" lvl="0" indent="-342900" algn="l" rtl="0">
              <a:lnSpc>
                <a:spcPct val="9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Run on DC and low voltages.</a:t>
            </a:r>
            <a:endParaRPr/>
          </a:p>
          <a:p>
            <a:pPr marL="342900" marR="0" lvl="0" indent="-342900" algn="l" rtl="0">
              <a:lnSpc>
                <a:spcPct val="9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Circuit contains rectifiers, capacitors, and other components.</a:t>
            </a:r>
            <a:endParaRPr/>
          </a:p>
          <a:p>
            <a:pPr marL="342900" marR="0" lvl="0" indent="-342900" algn="l" rtl="0">
              <a:lnSpc>
                <a:spcPct val="9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Simplified circuits due to series of junctions.</a:t>
            </a:r>
            <a:endParaRPr/>
          </a:p>
          <a:p>
            <a:pPr marL="342900" marR="0" lvl="0" indent="-342900" algn="l" rtl="0">
              <a:lnSpc>
                <a:spcPct val="9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Nicer and cooler colours allow for better visibility during operation. Also removed radiations problems.</a:t>
            </a:r>
            <a:endParaRPr/>
          </a:p>
          <a:p>
            <a:pPr marL="342900" marR="0" lvl="0" indent="-342900" algn="l" rtl="0">
              <a:lnSpc>
                <a:spcPct val="9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Can be ceiling , wall , ground mounted. </a:t>
            </a:r>
            <a:endParaRPr/>
          </a:p>
          <a:p>
            <a:pPr marL="342900" marR="0" lvl="0" indent="-241300" algn="l" rtl="0">
              <a:lnSpc>
                <a:spcPct val="90000"/>
              </a:lnSpc>
              <a:spcBef>
                <a:spcPts val="320"/>
              </a:spcBef>
              <a:spcAft>
                <a:spcPts val="0"/>
              </a:spcAft>
              <a:buClr>
                <a:schemeClr val="dk1"/>
              </a:buClr>
              <a:buSzPts val="1600"/>
              <a:buFont typeface="Arial"/>
              <a:buNone/>
            </a:pPr>
            <a:endParaRPr sz="1600" b="0">
              <a:solidFill>
                <a:schemeClr val="dk1"/>
              </a:solidFill>
              <a:latin typeface="Tahoma"/>
              <a:ea typeface="Tahoma"/>
              <a:cs typeface="Tahoma"/>
              <a:sym typeface="Tahoma"/>
            </a:endParaRPr>
          </a:p>
          <a:p>
            <a:pPr marL="342900" marR="0" lvl="0" indent="-241300" algn="l" rtl="0">
              <a:lnSpc>
                <a:spcPct val="90000"/>
              </a:lnSpc>
              <a:spcBef>
                <a:spcPts val="320"/>
              </a:spcBef>
              <a:spcAft>
                <a:spcPts val="0"/>
              </a:spcAft>
              <a:buClr>
                <a:schemeClr val="dk1"/>
              </a:buClr>
              <a:buSzPts val="1600"/>
              <a:buFont typeface="Arial"/>
              <a:buNone/>
            </a:pPr>
            <a:endParaRPr sz="1600" b="0">
              <a:solidFill>
                <a:schemeClr val="dk1"/>
              </a:solidFill>
              <a:latin typeface="Tahoma"/>
              <a:ea typeface="Tahoma"/>
              <a:cs typeface="Tahoma"/>
              <a:sym typeface="Tahoma"/>
            </a:endParaRPr>
          </a:p>
          <a:p>
            <a:pPr marL="342900" marR="0" lvl="0" indent="-241300" algn="l" rtl="0">
              <a:lnSpc>
                <a:spcPct val="90000"/>
              </a:lnSpc>
              <a:spcBef>
                <a:spcPts val="320"/>
              </a:spcBef>
              <a:spcAft>
                <a:spcPts val="0"/>
              </a:spcAft>
              <a:buClr>
                <a:schemeClr val="dk1"/>
              </a:buClr>
              <a:buSzPts val="1600"/>
              <a:buFont typeface="Arial"/>
              <a:buNone/>
            </a:pPr>
            <a:endParaRPr sz="1600" b="1">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2"/>
        <p:cNvGrpSpPr/>
        <p:nvPr/>
      </p:nvGrpSpPr>
      <p:grpSpPr>
        <a:xfrm>
          <a:off x="0" y="0"/>
          <a:ext cx="0" cy="0"/>
          <a:chOff x="0" y="0"/>
          <a:chExt cx="0" cy="0"/>
        </a:xfrm>
      </p:grpSpPr>
      <p:sp>
        <p:nvSpPr>
          <p:cNvPr id="103" name="Google Shape;103;p19"/>
          <p:cNvSpPr/>
          <p:nvPr/>
        </p:nvSpPr>
        <p:spPr>
          <a:xfrm>
            <a:off x="0" y="1"/>
            <a:ext cx="9144000" cy="685958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04" name="Google Shape;104;p19" descr="A picture containing toy, table, green, refrigerator&#10;&#10;Description automatically generated"/>
          <p:cNvPicPr preferRelativeResize="0"/>
          <p:nvPr/>
        </p:nvPicPr>
        <p:blipFill rotWithShape="1">
          <a:blip r:embed="rId3">
            <a:alphaModFix/>
          </a:blip>
          <a:srcRect t="9091" r="13805" b="-3"/>
          <a:stretch/>
        </p:blipFill>
        <p:spPr>
          <a:xfrm>
            <a:off x="2641855" y="12"/>
            <a:ext cx="6502149" cy="6859577"/>
          </a:xfrm>
          <a:prstGeom prst="rect">
            <a:avLst/>
          </a:prstGeom>
          <a:noFill/>
          <a:ln>
            <a:noFill/>
          </a:ln>
        </p:spPr>
      </p:pic>
      <p:sp>
        <p:nvSpPr>
          <p:cNvPr id="105" name="Google Shape;105;p19"/>
          <p:cNvSpPr/>
          <p:nvPr/>
        </p:nvSpPr>
        <p:spPr>
          <a:xfrm>
            <a:off x="5" y="1"/>
            <a:ext cx="7317451" cy="6859588"/>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6" name="Google Shape;106;p19"/>
          <p:cNvSpPr txBox="1"/>
          <p:nvPr/>
        </p:nvSpPr>
        <p:spPr>
          <a:xfrm>
            <a:off x="179514" y="1241633"/>
            <a:ext cx="2925529" cy="109755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rgbClr val="FFFFFF"/>
              </a:buClr>
              <a:buSzPts val="2960"/>
              <a:buFont typeface="Calibri"/>
              <a:buNone/>
            </a:pPr>
            <a:r>
              <a:rPr lang="en" sz="2960" b="1" i="0" u="none" strike="noStrike" cap="none">
                <a:solidFill>
                  <a:srgbClr val="FFFFFF"/>
                </a:solidFill>
                <a:latin typeface="Calibri"/>
                <a:ea typeface="Calibri"/>
                <a:cs typeface="Calibri"/>
                <a:sym typeface="Calibri"/>
              </a:rPr>
              <a:t>NEED FOR SURGICAL LIGHTS</a:t>
            </a:r>
            <a:endParaRPr/>
          </a:p>
        </p:txBody>
      </p:sp>
      <p:sp>
        <p:nvSpPr>
          <p:cNvPr id="107" name="Google Shape;107;p19"/>
          <p:cNvSpPr/>
          <p:nvPr/>
        </p:nvSpPr>
        <p:spPr>
          <a:xfrm rot="5400000">
            <a:off x="487767" y="674574"/>
            <a:ext cx="73170" cy="41148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8" name="Google Shape;108;p19"/>
          <p:cNvSpPr/>
          <p:nvPr/>
        </p:nvSpPr>
        <p:spPr>
          <a:xfrm>
            <a:off x="321186" y="2444046"/>
            <a:ext cx="2475739" cy="1829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9" name="Google Shape;109;p19"/>
          <p:cNvSpPr txBox="1"/>
          <p:nvPr/>
        </p:nvSpPr>
        <p:spPr>
          <a:xfrm>
            <a:off x="278321" y="2718685"/>
            <a:ext cx="2579180" cy="3208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FFFFF"/>
              </a:buClr>
              <a:buSzPts val="1500"/>
              <a:buFont typeface="Arial"/>
              <a:buChar char="•"/>
            </a:pPr>
            <a:r>
              <a:rPr lang="en" sz="1500" b="0" i="1" u="none" strike="noStrike" cap="none">
                <a:solidFill>
                  <a:srgbClr val="FFFFFF"/>
                </a:solidFill>
                <a:latin typeface="Calibri"/>
                <a:ea typeface="Calibri"/>
                <a:cs typeface="Calibri"/>
                <a:sym typeface="Calibri"/>
              </a:rPr>
              <a:t>"You cannot see what you are doing if you don’t have good light. You are doing delicate procedures and lighting is the most important part of surgery" – Surgeon at </a:t>
            </a:r>
            <a:r>
              <a:rPr lang="en" sz="1500" b="0" i="0" u="none" strike="noStrike" cap="none">
                <a:solidFill>
                  <a:srgbClr val="FFFFFF"/>
                </a:solidFill>
                <a:latin typeface="Calibri"/>
                <a:ea typeface="Calibri"/>
                <a:cs typeface="Calibri"/>
                <a:sym typeface="Calibri"/>
              </a:rPr>
              <a:t>Duke University Medical Center.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1260475" y="400144"/>
            <a:ext cx="7488238" cy="50811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 sz="3000">
                <a:solidFill>
                  <a:srgbClr val="FFFFFF"/>
                </a:solidFill>
                <a:latin typeface="Calibri"/>
                <a:ea typeface="Calibri"/>
                <a:cs typeface="Calibri"/>
                <a:sym typeface="Calibri"/>
              </a:rPr>
              <a:t>NEED FOR SURGICAL LIGHTS</a:t>
            </a:r>
            <a:endParaRPr/>
          </a:p>
        </p:txBody>
      </p:sp>
      <p:sp>
        <p:nvSpPr>
          <p:cNvPr id="115" name="Google Shape;115;p20"/>
          <p:cNvSpPr txBox="1"/>
          <p:nvPr/>
        </p:nvSpPr>
        <p:spPr>
          <a:xfrm>
            <a:off x="0" y="1125006"/>
            <a:ext cx="9144000" cy="5233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800" b="1">
                <a:solidFill>
                  <a:srgbClr val="A59175"/>
                </a:solidFill>
                <a:latin typeface="Arial"/>
                <a:ea typeface="Arial"/>
                <a:cs typeface="Arial"/>
                <a:sym typeface="Arial"/>
              </a:rPr>
              <a:t>User Controlled Lighting</a:t>
            </a:r>
            <a:endParaRPr/>
          </a:p>
        </p:txBody>
      </p:sp>
      <p:sp>
        <p:nvSpPr>
          <p:cNvPr id="116" name="Google Shape;116;p20"/>
          <p:cNvSpPr/>
          <p:nvPr/>
        </p:nvSpPr>
        <p:spPr>
          <a:xfrm>
            <a:off x="4427985" y="2565498"/>
            <a:ext cx="4716016" cy="3601235"/>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1800"/>
              <a:buFont typeface="Tahoma"/>
              <a:buChar char="•"/>
            </a:pPr>
            <a:r>
              <a:rPr lang="en" sz="1800" b="0">
                <a:solidFill>
                  <a:schemeClr val="dk1"/>
                </a:solidFill>
                <a:latin typeface="Tahoma"/>
                <a:ea typeface="Tahoma"/>
                <a:cs typeface="Tahoma"/>
                <a:sym typeface="Tahoma"/>
              </a:rPr>
              <a:t>Data collection includes voice recordings, radiology scans, patient data, images from endoscopic.</a:t>
            </a:r>
            <a:endParaRPr/>
          </a:p>
          <a:p>
            <a:pPr marL="342900" marR="0" lvl="0" indent="-342900" algn="l" rtl="0">
              <a:lnSpc>
                <a:spcPct val="90000"/>
              </a:lnSpc>
              <a:spcBef>
                <a:spcPts val="360"/>
              </a:spcBef>
              <a:spcAft>
                <a:spcPts val="0"/>
              </a:spcAft>
              <a:buClr>
                <a:schemeClr val="dk1"/>
              </a:buClr>
              <a:buSzPts val="1800"/>
              <a:buFont typeface="Tahoma"/>
              <a:buChar char="•"/>
            </a:pPr>
            <a:r>
              <a:rPr lang="en" sz="1800" b="0">
                <a:solidFill>
                  <a:schemeClr val="dk1"/>
                </a:solidFill>
                <a:latin typeface="Tahoma"/>
                <a:ea typeface="Tahoma"/>
                <a:cs typeface="Tahoma"/>
                <a:sym typeface="Tahoma"/>
              </a:rPr>
              <a:t>Using overhead, boom mounted cameras.</a:t>
            </a:r>
            <a:endParaRPr/>
          </a:p>
          <a:p>
            <a:pPr marL="342900" marR="0" lvl="0" indent="-342900" algn="l" rtl="0">
              <a:lnSpc>
                <a:spcPct val="90000"/>
              </a:lnSpc>
              <a:spcBef>
                <a:spcPts val="360"/>
              </a:spcBef>
              <a:spcAft>
                <a:spcPts val="0"/>
              </a:spcAft>
              <a:buClr>
                <a:schemeClr val="dk1"/>
              </a:buClr>
              <a:buSzPts val="1800"/>
              <a:buFont typeface="Tahoma"/>
              <a:buChar char="•"/>
            </a:pPr>
            <a:r>
              <a:rPr lang="en" sz="1800" b="0">
                <a:solidFill>
                  <a:schemeClr val="dk1"/>
                </a:solidFill>
                <a:latin typeface="Tahoma"/>
                <a:ea typeface="Tahoma"/>
                <a:cs typeface="Tahoma"/>
                <a:sym typeface="Tahoma"/>
              </a:rPr>
              <a:t>Lighting for these and display is critical.</a:t>
            </a:r>
            <a:endParaRPr/>
          </a:p>
          <a:p>
            <a:pPr marL="342900" marR="0" lvl="0" indent="-342900" algn="l" rtl="0">
              <a:lnSpc>
                <a:spcPct val="90000"/>
              </a:lnSpc>
              <a:spcBef>
                <a:spcPts val="360"/>
              </a:spcBef>
              <a:spcAft>
                <a:spcPts val="0"/>
              </a:spcAft>
              <a:buClr>
                <a:schemeClr val="dk1"/>
              </a:buClr>
              <a:buSzPts val="1800"/>
              <a:buFont typeface="Tahoma"/>
              <a:buChar char="•"/>
            </a:pPr>
            <a:r>
              <a:rPr lang="en" sz="1800" b="0">
                <a:solidFill>
                  <a:schemeClr val="dk1"/>
                </a:solidFill>
                <a:latin typeface="Tahoma"/>
                <a:ea typeface="Tahoma"/>
                <a:cs typeface="Tahoma"/>
                <a:sym typeface="Tahoma"/>
              </a:rPr>
              <a:t>Minimally Invasive Surgery- prob with controllable brightness needed as bright light also may not help.</a:t>
            </a:r>
            <a:endParaRPr/>
          </a:p>
          <a:p>
            <a:pPr marL="342900" marR="0" lvl="0" indent="-342900" algn="l" rtl="0">
              <a:lnSpc>
                <a:spcPct val="90000"/>
              </a:lnSpc>
              <a:spcBef>
                <a:spcPts val="360"/>
              </a:spcBef>
              <a:spcAft>
                <a:spcPts val="0"/>
              </a:spcAft>
              <a:buClr>
                <a:schemeClr val="dk1"/>
              </a:buClr>
              <a:buSzPts val="1800"/>
              <a:buFont typeface="Tahoma"/>
              <a:buChar char="•"/>
            </a:pPr>
            <a:r>
              <a:rPr lang="en" sz="1800" b="0">
                <a:solidFill>
                  <a:schemeClr val="dk1"/>
                </a:solidFill>
                <a:latin typeface="Tahoma"/>
                <a:ea typeface="Tahoma"/>
                <a:cs typeface="Tahoma"/>
                <a:sym typeface="Tahoma"/>
              </a:rPr>
              <a:t>Reduce Eyestrain. High brightness can fatigue surgeon’s eyes.</a:t>
            </a:r>
            <a:endParaRPr/>
          </a:p>
          <a:p>
            <a:pPr marL="342900" marR="0" lvl="0" indent="-241300" algn="l" rtl="0">
              <a:lnSpc>
                <a:spcPct val="90000"/>
              </a:lnSpc>
              <a:spcBef>
                <a:spcPts val="320"/>
              </a:spcBef>
              <a:spcAft>
                <a:spcPts val="0"/>
              </a:spcAft>
              <a:buClr>
                <a:schemeClr val="dk1"/>
              </a:buClr>
              <a:buSzPts val="1600"/>
              <a:buFont typeface="Arial"/>
              <a:buNone/>
            </a:pPr>
            <a:endParaRPr sz="1600" b="0">
              <a:solidFill>
                <a:schemeClr val="dk1"/>
              </a:solidFill>
              <a:latin typeface="Tahoma"/>
              <a:ea typeface="Tahoma"/>
              <a:cs typeface="Tahoma"/>
              <a:sym typeface="Tahoma"/>
            </a:endParaRPr>
          </a:p>
          <a:p>
            <a:pPr marL="342900" marR="0" lvl="0" indent="-241300" algn="l" rtl="0">
              <a:lnSpc>
                <a:spcPct val="90000"/>
              </a:lnSpc>
              <a:spcBef>
                <a:spcPts val="320"/>
              </a:spcBef>
              <a:spcAft>
                <a:spcPts val="0"/>
              </a:spcAft>
              <a:buClr>
                <a:schemeClr val="dk1"/>
              </a:buClr>
              <a:buSzPts val="1600"/>
              <a:buFont typeface="Arial"/>
              <a:buNone/>
            </a:pPr>
            <a:endParaRPr sz="1600" b="1">
              <a:solidFill>
                <a:schemeClr val="dk1"/>
              </a:solidFill>
              <a:latin typeface="Arial"/>
              <a:ea typeface="Arial"/>
              <a:cs typeface="Arial"/>
              <a:sym typeface="Arial"/>
            </a:endParaRPr>
          </a:p>
        </p:txBody>
      </p:sp>
      <p:pic>
        <p:nvPicPr>
          <p:cNvPr id="117" name="Google Shape;117;p20" descr="A picture containing indoor, table, water, white&#10;&#10;Description automatically generated"/>
          <p:cNvPicPr preferRelativeResize="0"/>
          <p:nvPr/>
        </p:nvPicPr>
        <p:blipFill rotWithShape="1">
          <a:blip r:embed="rId4">
            <a:alphaModFix/>
          </a:blip>
          <a:srcRect/>
          <a:stretch/>
        </p:blipFill>
        <p:spPr>
          <a:xfrm>
            <a:off x="251521" y="2549427"/>
            <a:ext cx="3995458" cy="2666335"/>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1260475" y="400144"/>
            <a:ext cx="7488238" cy="50811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 sz="3000">
                <a:solidFill>
                  <a:srgbClr val="FFFFFF"/>
                </a:solidFill>
                <a:latin typeface="Calibri"/>
                <a:ea typeface="Calibri"/>
                <a:cs typeface="Calibri"/>
                <a:sym typeface="Calibri"/>
              </a:rPr>
              <a:t>NEED FOR SURGICAL LIGHTS</a:t>
            </a:r>
            <a:endParaRPr/>
          </a:p>
        </p:txBody>
      </p:sp>
      <p:sp>
        <p:nvSpPr>
          <p:cNvPr id="123" name="Google Shape;123;p21"/>
          <p:cNvSpPr txBox="1"/>
          <p:nvPr/>
        </p:nvSpPr>
        <p:spPr>
          <a:xfrm>
            <a:off x="0" y="1125006"/>
            <a:ext cx="9144000" cy="5233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800" b="1">
                <a:solidFill>
                  <a:srgbClr val="A59175"/>
                </a:solidFill>
                <a:latin typeface="Arial"/>
                <a:ea typeface="Arial"/>
                <a:cs typeface="Arial"/>
                <a:sym typeface="Arial"/>
              </a:rPr>
              <a:t>Heat and Shadow Control</a:t>
            </a:r>
            <a:endParaRPr/>
          </a:p>
        </p:txBody>
      </p:sp>
      <p:sp>
        <p:nvSpPr>
          <p:cNvPr id="124" name="Google Shape;124;p21"/>
          <p:cNvSpPr/>
          <p:nvPr/>
        </p:nvSpPr>
        <p:spPr>
          <a:xfrm>
            <a:off x="4427985" y="2565498"/>
            <a:ext cx="4716016" cy="3601235"/>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Minimization of shadows.</a:t>
            </a:r>
            <a:endParaRPr/>
          </a:p>
          <a:p>
            <a:pPr marL="342900" marR="0" lvl="0" indent="-342900" algn="l" rtl="0">
              <a:lnSpc>
                <a:spcPct val="9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Different angled OT lights over the operation table helps in reducing shadows, with least amount of heat.</a:t>
            </a:r>
            <a:endParaRPr/>
          </a:p>
          <a:p>
            <a:pPr marL="342900" marR="0" lvl="0" indent="-342900" algn="l" rtl="0">
              <a:lnSpc>
                <a:spcPct val="9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Impossible to completely remove shadows.</a:t>
            </a:r>
            <a:endParaRPr/>
          </a:p>
          <a:p>
            <a:pPr marL="342900" marR="0" lvl="0" indent="-342900" algn="l" rtl="0">
              <a:lnSpc>
                <a:spcPct val="90000"/>
              </a:lnSpc>
              <a:spcBef>
                <a:spcPts val="320"/>
              </a:spcBef>
              <a:spcAft>
                <a:spcPts val="0"/>
              </a:spcAft>
              <a:buClr>
                <a:schemeClr val="dk1"/>
              </a:buClr>
              <a:buSzPts val="1600"/>
              <a:buFont typeface="Tahoma"/>
              <a:buChar char="•"/>
            </a:pPr>
            <a:r>
              <a:rPr lang="en" sz="1600" b="0">
                <a:solidFill>
                  <a:schemeClr val="dk1"/>
                </a:solidFill>
                <a:latin typeface="Tahoma"/>
                <a:ea typeface="Tahoma"/>
                <a:cs typeface="Tahoma"/>
                <a:sym typeface="Tahoma"/>
              </a:rPr>
              <a:t>Reflector Technology – for minimizing shadow</a:t>
            </a:r>
            <a:endParaRPr/>
          </a:p>
          <a:p>
            <a:pPr marL="342900" marR="0" lvl="0" indent="-241300" algn="l" rtl="0">
              <a:lnSpc>
                <a:spcPct val="90000"/>
              </a:lnSpc>
              <a:spcBef>
                <a:spcPts val="320"/>
              </a:spcBef>
              <a:spcAft>
                <a:spcPts val="0"/>
              </a:spcAft>
              <a:buClr>
                <a:schemeClr val="dk1"/>
              </a:buClr>
              <a:buSzPts val="1600"/>
              <a:buFont typeface="Arial"/>
              <a:buNone/>
            </a:pPr>
            <a:endParaRPr sz="1600" b="0">
              <a:solidFill>
                <a:schemeClr val="dk1"/>
              </a:solidFill>
              <a:latin typeface="Tahoma"/>
              <a:ea typeface="Tahoma"/>
              <a:cs typeface="Tahoma"/>
              <a:sym typeface="Tahoma"/>
            </a:endParaRPr>
          </a:p>
          <a:p>
            <a:pPr marL="342900" marR="0" lvl="0" indent="-241300" algn="l" rtl="0">
              <a:lnSpc>
                <a:spcPct val="90000"/>
              </a:lnSpc>
              <a:spcBef>
                <a:spcPts val="320"/>
              </a:spcBef>
              <a:spcAft>
                <a:spcPts val="0"/>
              </a:spcAft>
              <a:buClr>
                <a:schemeClr val="dk1"/>
              </a:buClr>
              <a:buSzPts val="1600"/>
              <a:buFont typeface="Arial"/>
              <a:buNone/>
            </a:pPr>
            <a:endParaRPr sz="1600" b="1">
              <a:solidFill>
                <a:schemeClr val="dk1"/>
              </a:solidFill>
              <a:latin typeface="Arial"/>
              <a:ea typeface="Arial"/>
              <a:cs typeface="Arial"/>
              <a:sym typeface="Arial"/>
            </a:endParaRPr>
          </a:p>
        </p:txBody>
      </p:sp>
      <p:pic>
        <p:nvPicPr>
          <p:cNvPr id="125" name="Google Shape;125;p21" descr="A group of people in a room&#10;&#10;Description automatically generated"/>
          <p:cNvPicPr preferRelativeResize="0"/>
          <p:nvPr/>
        </p:nvPicPr>
        <p:blipFill rotWithShape="1">
          <a:blip r:embed="rId4">
            <a:alphaModFix/>
          </a:blip>
          <a:srcRect/>
          <a:stretch/>
        </p:blipFill>
        <p:spPr>
          <a:xfrm>
            <a:off x="341286" y="2115621"/>
            <a:ext cx="3948784" cy="2628345"/>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theme/theme1.xml><?xml version="1.0" encoding="utf-8"?>
<a:theme xmlns:a="http://schemas.openxmlformats.org/drawingml/2006/main" name="template">
  <a:themeElements>
    <a:clrScheme name="template 12">
      <a:dk1>
        <a:srgbClr val="4D4D4D"/>
      </a:dk1>
      <a:lt1>
        <a:srgbClr val="FFFFFF"/>
      </a:lt1>
      <a:dk2>
        <a:srgbClr val="000000"/>
      </a:dk2>
      <a:lt2>
        <a:srgbClr val="7C7060"/>
      </a:lt2>
      <a:accent1>
        <a:srgbClr val="CBBFAF"/>
      </a:accent1>
      <a:accent2>
        <a:srgbClr val="4A8882"/>
      </a:accent2>
      <a:accent3>
        <a:srgbClr val="FFFFFF"/>
      </a:accent3>
      <a:accent4>
        <a:srgbClr val="404040"/>
      </a:accent4>
      <a:accent5>
        <a:srgbClr val="E2DCD4"/>
      </a:accent5>
      <a:accent6>
        <a:srgbClr val="427B75"/>
      </a:accent6>
      <a:hlink>
        <a:srgbClr val="B1A190"/>
      </a:hlink>
      <a:folHlink>
        <a:srgbClr val="DDDDD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plate">
  <a:themeElements>
    <a:clrScheme name="template 12">
      <a:dk1>
        <a:srgbClr val="4D4D4D"/>
      </a:dk1>
      <a:lt1>
        <a:srgbClr val="FFFFFF"/>
      </a:lt1>
      <a:dk2>
        <a:srgbClr val="000000"/>
      </a:dk2>
      <a:lt2>
        <a:srgbClr val="7C7060"/>
      </a:lt2>
      <a:accent1>
        <a:srgbClr val="CBBFAF"/>
      </a:accent1>
      <a:accent2>
        <a:srgbClr val="4A8882"/>
      </a:accent2>
      <a:accent3>
        <a:srgbClr val="FFFFFF"/>
      </a:accent3>
      <a:accent4>
        <a:srgbClr val="404040"/>
      </a:accent4>
      <a:accent5>
        <a:srgbClr val="E2DCD4"/>
      </a:accent5>
      <a:accent6>
        <a:srgbClr val="427B75"/>
      </a:accent6>
      <a:hlink>
        <a:srgbClr val="B1A190"/>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3B2A22"/>
        </a:lt2>
        <a:accent1>
          <a:srgbClr val="915621"/>
        </a:accent1>
        <a:accent2>
          <a:srgbClr val="C5752D"/>
        </a:accent2>
        <a:accent3>
          <a:srgbClr val="FFFFFF"/>
        </a:accent3>
        <a:accent4>
          <a:srgbClr val="404040"/>
        </a:accent4>
        <a:accent5>
          <a:srgbClr val="C7B4AB"/>
        </a:accent5>
        <a:accent6>
          <a:srgbClr val="B26928"/>
        </a:accent6>
        <a:hlink>
          <a:srgbClr val="D79A55"/>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301610"/>
        </a:lt2>
        <a:accent1>
          <a:srgbClr val="785545"/>
        </a:accent1>
        <a:accent2>
          <a:srgbClr val="AB8D79"/>
        </a:accent2>
        <a:accent3>
          <a:srgbClr val="FFFFFF"/>
        </a:accent3>
        <a:accent4>
          <a:srgbClr val="404040"/>
        </a:accent4>
        <a:accent5>
          <a:srgbClr val="BEB4B0"/>
        </a:accent5>
        <a:accent6>
          <a:srgbClr val="9B7F6D"/>
        </a:accent6>
        <a:hlink>
          <a:srgbClr val="BAA18C"/>
        </a:hlink>
        <a:folHlink>
          <a:srgbClr val="DDDDDD"/>
        </a:folHlink>
      </a:clrScheme>
      <a:clrMap bg1="lt1" tx1="dk1" bg2="lt2" tx2="dk2" accent1="accent1" accent2="accent2" accent3="accent3" accent4="accent4" accent5="accent5" accent6="accent6" hlink="hlink" folHlink="folHlink"/>
    </a:extraClrScheme>
    <a:extraClrScheme>
      <a:clrScheme name="template 12">
        <a:dk1>
          <a:srgbClr val="4D4D4D"/>
        </a:dk1>
        <a:lt1>
          <a:srgbClr val="FFFFFF"/>
        </a:lt1>
        <a:dk2>
          <a:srgbClr val="000000"/>
        </a:dk2>
        <a:lt2>
          <a:srgbClr val="7C7060"/>
        </a:lt2>
        <a:accent1>
          <a:srgbClr val="CBBFAF"/>
        </a:accent1>
        <a:accent2>
          <a:srgbClr val="4A8882"/>
        </a:accent2>
        <a:accent3>
          <a:srgbClr val="FFFFFF"/>
        </a:accent3>
        <a:accent4>
          <a:srgbClr val="404040"/>
        </a:accent4>
        <a:accent5>
          <a:srgbClr val="E2DCD4"/>
        </a:accent5>
        <a:accent6>
          <a:srgbClr val="427B75"/>
        </a:accent6>
        <a:hlink>
          <a:srgbClr val="B1A190"/>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emplate 12">
    <a:dk1>
      <a:srgbClr val="4D4D4D"/>
    </a:dk1>
    <a:lt1>
      <a:srgbClr val="FFFFFF"/>
    </a:lt1>
    <a:dk2>
      <a:srgbClr val="000000"/>
    </a:dk2>
    <a:lt2>
      <a:srgbClr val="7C7060"/>
    </a:lt2>
    <a:accent1>
      <a:srgbClr val="CBBFAF"/>
    </a:accent1>
    <a:accent2>
      <a:srgbClr val="4A8882"/>
    </a:accent2>
    <a:accent3>
      <a:srgbClr val="FFFFFF"/>
    </a:accent3>
    <a:accent4>
      <a:srgbClr val="404040"/>
    </a:accent4>
    <a:accent5>
      <a:srgbClr val="E2DCD4"/>
    </a:accent5>
    <a:accent6>
      <a:srgbClr val="427B75"/>
    </a:accent6>
    <a:hlink>
      <a:srgbClr val="B1A190"/>
    </a:hlink>
    <a:folHlink>
      <a:srgbClr val="DDDDDD"/>
    </a:folHlink>
  </a:clrScheme>
</a:themeOverride>
</file>

<file path=ppt/theme/themeOverride10.xml><?xml version="1.0" encoding="utf-8"?>
<a:themeOverride xmlns:a="http://schemas.openxmlformats.org/drawingml/2006/main">
  <a:clrScheme name="template 12">
    <a:dk1>
      <a:srgbClr val="4D4D4D"/>
    </a:dk1>
    <a:lt1>
      <a:srgbClr val="FFFFFF"/>
    </a:lt1>
    <a:dk2>
      <a:srgbClr val="000000"/>
    </a:dk2>
    <a:lt2>
      <a:srgbClr val="7C7060"/>
    </a:lt2>
    <a:accent1>
      <a:srgbClr val="CBBFAF"/>
    </a:accent1>
    <a:accent2>
      <a:srgbClr val="4A8882"/>
    </a:accent2>
    <a:accent3>
      <a:srgbClr val="FFFFFF"/>
    </a:accent3>
    <a:accent4>
      <a:srgbClr val="404040"/>
    </a:accent4>
    <a:accent5>
      <a:srgbClr val="E2DCD4"/>
    </a:accent5>
    <a:accent6>
      <a:srgbClr val="427B75"/>
    </a:accent6>
    <a:hlink>
      <a:srgbClr val="B1A190"/>
    </a:hlink>
    <a:folHlink>
      <a:srgbClr val="DDDDDD"/>
    </a:folHlink>
  </a:clrScheme>
</a:themeOverride>
</file>

<file path=ppt/theme/themeOverride11.xml><?xml version="1.0" encoding="utf-8"?>
<a:themeOverride xmlns:a="http://schemas.openxmlformats.org/drawingml/2006/main">
  <a:clrScheme name="template 12">
    <a:dk1>
      <a:srgbClr val="4D4D4D"/>
    </a:dk1>
    <a:lt1>
      <a:srgbClr val="FFFFFF"/>
    </a:lt1>
    <a:dk2>
      <a:srgbClr val="000000"/>
    </a:dk2>
    <a:lt2>
      <a:srgbClr val="7C7060"/>
    </a:lt2>
    <a:accent1>
      <a:srgbClr val="CBBFAF"/>
    </a:accent1>
    <a:accent2>
      <a:srgbClr val="4A8882"/>
    </a:accent2>
    <a:accent3>
      <a:srgbClr val="FFFFFF"/>
    </a:accent3>
    <a:accent4>
      <a:srgbClr val="404040"/>
    </a:accent4>
    <a:accent5>
      <a:srgbClr val="E2DCD4"/>
    </a:accent5>
    <a:accent6>
      <a:srgbClr val="427B75"/>
    </a:accent6>
    <a:hlink>
      <a:srgbClr val="B1A190"/>
    </a:hlink>
    <a:folHlink>
      <a:srgbClr val="DDDDDD"/>
    </a:folHlink>
  </a:clrScheme>
</a:themeOverride>
</file>

<file path=ppt/theme/themeOverride12.xml><?xml version="1.0" encoding="utf-8"?>
<a:themeOverride xmlns:a="http://schemas.openxmlformats.org/drawingml/2006/main">
  <a:clrScheme name="template 12">
    <a:dk1>
      <a:srgbClr val="4D4D4D"/>
    </a:dk1>
    <a:lt1>
      <a:srgbClr val="FFFFFF"/>
    </a:lt1>
    <a:dk2>
      <a:srgbClr val="000000"/>
    </a:dk2>
    <a:lt2>
      <a:srgbClr val="7C7060"/>
    </a:lt2>
    <a:accent1>
      <a:srgbClr val="CBBFAF"/>
    </a:accent1>
    <a:accent2>
      <a:srgbClr val="4A8882"/>
    </a:accent2>
    <a:accent3>
      <a:srgbClr val="FFFFFF"/>
    </a:accent3>
    <a:accent4>
      <a:srgbClr val="404040"/>
    </a:accent4>
    <a:accent5>
      <a:srgbClr val="E2DCD4"/>
    </a:accent5>
    <a:accent6>
      <a:srgbClr val="427B75"/>
    </a:accent6>
    <a:hlink>
      <a:srgbClr val="B1A190"/>
    </a:hlink>
    <a:folHlink>
      <a:srgbClr val="DDDDDD"/>
    </a:folHlink>
  </a:clrScheme>
</a:themeOverride>
</file>

<file path=ppt/theme/themeOverride13.xml><?xml version="1.0" encoding="utf-8"?>
<a:themeOverride xmlns:a="http://schemas.openxmlformats.org/drawingml/2006/main">
  <a:clrScheme name="template 12">
    <a:dk1>
      <a:srgbClr val="4D4D4D"/>
    </a:dk1>
    <a:lt1>
      <a:srgbClr val="FFFFFF"/>
    </a:lt1>
    <a:dk2>
      <a:srgbClr val="000000"/>
    </a:dk2>
    <a:lt2>
      <a:srgbClr val="7C7060"/>
    </a:lt2>
    <a:accent1>
      <a:srgbClr val="CBBFAF"/>
    </a:accent1>
    <a:accent2>
      <a:srgbClr val="4A8882"/>
    </a:accent2>
    <a:accent3>
      <a:srgbClr val="FFFFFF"/>
    </a:accent3>
    <a:accent4>
      <a:srgbClr val="404040"/>
    </a:accent4>
    <a:accent5>
      <a:srgbClr val="E2DCD4"/>
    </a:accent5>
    <a:accent6>
      <a:srgbClr val="427B75"/>
    </a:accent6>
    <a:hlink>
      <a:srgbClr val="B1A190"/>
    </a:hlink>
    <a:folHlink>
      <a:srgbClr val="DDDDDD"/>
    </a:folHlink>
  </a:clrScheme>
</a:themeOverride>
</file>

<file path=ppt/theme/themeOverride14.xml><?xml version="1.0" encoding="utf-8"?>
<a:themeOverride xmlns:a="http://schemas.openxmlformats.org/drawingml/2006/main">
  <a:clrScheme name="template 12">
    <a:dk1>
      <a:srgbClr val="4D4D4D"/>
    </a:dk1>
    <a:lt1>
      <a:srgbClr val="FFFFFF"/>
    </a:lt1>
    <a:dk2>
      <a:srgbClr val="000000"/>
    </a:dk2>
    <a:lt2>
      <a:srgbClr val="7C7060"/>
    </a:lt2>
    <a:accent1>
      <a:srgbClr val="CBBFAF"/>
    </a:accent1>
    <a:accent2>
      <a:srgbClr val="4A8882"/>
    </a:accent2>
    <a:accent3>
      <a:srgbClr val="FFFFFF"/>
    </a:accent3>
    <a:accent4>
      <a:srgbClr val="404040"/>
    </a:accent4>
    <a:accent5>
      <a:srgbClr val="E2DCD4"/>
    </a:accent5>
    <a:accent6>
      <a:srgbClr val="427B75"/>
    </a:accent6>
    <a:hlink>
      <a:srgbClr val="B1A190"/>
    </a:hlink>
    <a:folHlink>
      <a:srgbClr val="DDDDDD"/>
    </a:folHlink>
  </a:clrScheme>
</a:themeOverride>
</file>

<file path=ppt/theme/themeOverride15.xml><?xml version="1.0" encoding="utf-8"?>
<a:themeOverride xmlns:a="http://schemas.openxmlformats.org/drawingml/2006/main">
  <a:clrScheme name="template 12">
    <a:dk1>
      <a:srgbClr val="4D4D4D"/>
    </a:dk1>
    <a:lt1>
      <a:srgbClr val="FFFFFF"/>
    </a:lt1>
    <a:dk2>
      <a:srgbClr val="000000"/>
    </a:dk2>
    <a:lt2>
      <a:srgbClr val="7C7060"/>
    </a:lt2>
    <a:accent1>
      <a:srgbClr val="CBBFAF"/>
    </a:accent1>
    <a:accent2>
      <a:srgbClr val="4A8882"/>
    </a:accent2>
    <a:accent3>
      <a:srgbClr val="FFFFFF"/>
    </a:accent3>
    <a:accent4>
      <a:srgbClr val="404040"/>
    </a:accent4>
    <a:accent5>
      <a:srgbClr val="E2DCD4"/>
    </a:accent5>
    <a:accent6>
      <a:srgbClr val="427B75"/>
    </a:accent6>
    <a:hlink>
      <a:srgbClr val="B1A190"/>
    </a:hlink>
    <a:folHlink>
      <a:srgbClr val="DDDDDD"/>
    </a:folHlink>
  </a:clrScheme>
</a:themeOverride>
</file>

<file path=ppt/theme/themeOverride2.xml><?xml version="1.0" encoding="utf-8"?>
<a:themeOverride xmlns:a="http://schemas.openxmlformats.org/drawingml/2006/main">
  <a:clrScheme name="template 12">
    <a:dk1>
      <a:srgbClr val="4D4D4D"/>
    </a:dk1>
    <a:lt1>
      <a:srgbClr val="FFFFFF"/>
    </a:lt1>
    <a:dk2>
      <a:srgbClr val="000000"/>
    </a:dk2>
    <a:lt2>
      <a:srgbClr val="7C7060"/>
    </a:lt2>
    <a:accent1>
      <a:srgbClr val="CBBFAF"/>
    </a:accent1>
    <a:accent2>
      <a:srgbClr val="4A8882"/>
    </a:accent2>
    <a:accent3>
      <a:srgbClr val="FFFFFF"/>
    </a:accent3>
    <a:accent4>
      <a:srgbClr val="404040"/>
    </a:accent4>
    <a:accent5>
      <a:srgbClr val="E2DCD4"/>
    </a:accent5>
    <a:accent6>
      <a:srgbClr val="427B75"/>
    </a:accent6>
    <a:hlink>
      <a:srgbClr val="B1A190"/>
    </a:hlink>
    <a:folHlink>
      <a:srgbClr val="DDDDDD"/>
    </a:folHlink>
  </a:clrScheme>
</a:themeOverride>
</file>

<file path=ppt/theme/themeOverride3.xml><?xml version="1.0" encoding="utf-8"?>
<a:themeOverride xmlns:a="http://schemas.openxmlformats.org/drawingml/2006/main">
  <a:clrScheme name="template 12">
    <a:dk1>
      <a:srgbClr val="4D4D4D"/>
    </a:dk1>
    <a:lt1>
      <a:srgbClr val="FFFFFF"/>
    </a:lt1>
    <a:dk2>
      <a:srgbClr val="000000"/>
    </a:dk2>
    <a:lt2>
      <a:srgbClr val="7C7060"/>
    </a:lt2>
    <a:accent1>
      <a:srgbClr val="CBBFAF"/>
    </a:accent1>
    <a:accent2>
      <a:srgbClr val="4A8882"/>
    </a:accent2>
    <a:accent3>
      <a:srgbClr val="FFFFFF"/>
    </a:accent3>
    <a:accent4>
      <a:srgbClr val="404040"/>
    </a:accent4>
    <a:accent5>
      <a:srgbClr val="E2DCD4"/>
    </a:accent5>
    <a:accent6>
      <a:srgbClr val="427B75"/>
    </a:accent6>
    <a:hlink>
      <a:srgbClr val="B1A190"/>
    </a:hlink>
    <a:folHlink>
      <a:srgbClr val="DDDDDD"/>
    </a:folHlink>
  </a:clrScheme>
</a:themeOverride>
</file>

<file path=ppt/theme/themeOverride4.xml><?xml version="1.0" encoding="utf-8"?>
<a:themeOverride xmlns:a="http://schemas.openxmlformats.org/drawingml/2006/main">
  <a:clrScheme name="template 12">
    <a:dk1>
      <a:srgbClr val="4D4D4D"/>
    </a:dk1>
    <a:lt1>
      <a:srgbClr val="FFFFFF"/>
    </a:lt1>
    <a:dk2>
      <a:srgbClr val="000000"/>
    </a:dk2>
    <a:lt2>
      <a:srgbClr val="7C7060"/>
    </a:lt2>
    <a:accent1>
      <a:srgbClr val="CBBFAF"/>
    </a:accent1>
    <a:accent2>
      <a:srgbClr val="4A8882"/>
    </a:accent2>
    <a:accent3>
      <a:srgbClr val="FFFFFF"/>
    </a:accent3>
    <a:accent4>
      <a:srgbClr val="404040"/>
    </a:accent4>
    <a:accent5>
      <a:srgbClr val="E2DCD4"/>
    </a:accent5>
    <a:accent6>
      <a:srgbClr val="427B75"/>
    </a:accent6>
    <a:hlink>
      <a:srgbClr val="B1A190"/>
    </a:hlink>
    <a:folHlink>
      <a:srgbClr val="DDDDDD"/>
    </a:folHlink>
  </a:clrScheme>
</a:themeOverride>
</file>

<file path=ppt/theme/themeOverride5.xml><?xml version="1.0" encoding="utf-8"?>
<a:themeOverride xmlns:a="http://schemas.openxmlformats.org/drawingml/2006/main">
  <a:clrScheme name="template 12">
    <a:dk1>
      <a:srgbClr val="4D4D4D"/>
    </a:dk1>
    <a:lt1>
      <a:srgbClr val="FFFFFF"/>
    </a:lt1>
    <a:dk2>
      <a:srgbClr val="000000"/>
    </a:dk2>
    <a:lt2>
      <a:srgbClr val="7C7060"/>
    </a:lt2>
    <a:accent1>
      <a:srgbClr val="CBBFAF"/>
    </a:accent1>
    <a:accent2>
      <a:srgbClr val="4A8882"/>
    </a:accent2>
    <a:accent3>
      <a:srgbClr val="FFFFFF"/>
    </a:accent3>
    <a:accent4>
      <a:srgbClr val="404040"/>
    </a:accent4>
    <a:accent5>
      <a:srgbClr val="E2DCD4"/>
    </a:accent5>
    <a:accent6>
      <a:srgbClr val="427B75"/>
    </a:accent6>
    <a:hlink>
      <a:srgbClr val="B1A190"/>
    </a:hlink>
    <a:folHlink>
      <a:srgbClr val="DDDDDD"/>
    </a:folHlink>
  </a:clrScheme>
</a:themeOverride>
</file>

<file path=ppt/theme/themeOverride6.xml><?xml version="1.0" encoding="utf-8"?>
<a:themeOverride xmlns:a="http://schemas.openxmlformats.org/drawingml/2006/main">
  <a:clrScheme name="template 12">
    <a:dk1>
      <a:srgbClr val="4D4D4D"/>
    </a:dk1>
    <a:lt1>
      <a:srgbClr val="FFFFFF"/>
    </a:lt1>
    <a:dk2>
      <a:srgbClr val="000000"/>
    </a:dk2>
    <a:lt2>
      <a:srgbClr val="7C7060"/>
    </a:lt2>
    <a:accent1>
      <a:srgbClr val="CBBFAF"/>
    </a:accent1>
    <a:accent2>
      <a:srgbClr val="4A8882"/>
    </a:accent2>
    <a:accent3>
      <a:srgbClr val="FFFFFF"/>
    </a:accent3>
    <a:accent4>
      <a:srgbClr val="404040"/>
    </a:accent4>
    <a:accent5>
      <a:srgbClr val="E2DCD4"/>
    </a:accent5>
    <a:accent6>
      <a:srgbClr val="427B75"/>
    </a:accent6>
    <a:hlink>
      <a:srgbClr val="B1A190"/>
    </a:hlink>
    <a:folHlink>
      <a:srgbClr val="DDDDDD"/>
    </a:folHlink>
  </a:clrScheme>
</a:themeOverride>
</file>

<file path=ppt/theme/themeOverride7.xml><?xml version="1.0" encoding="utf-8"?>
<a:themeOverride xmlns:a="http://schemas.openxmlformats.org/drawingml/2006/main">
  <a:clrScheme name="template 12">
    <a:dk1>
      <a:srgbClr val="4D4D4D"/>
    </a:dk1>
    <a:lt1>
      <a:srgbClr val="FFFFFF"/>
    </a:lt1>
    <a:dk2>
      <a:srgbClr val="000000"/>
    </a:dk2>
    <a:lt2>
      <a:srgbClr val="7C7060"/>
    </a:lt2>
    <a:accent1>
      <a:srgbClr val="CBBFAF"/>
    </a:accent1>
    <a:accent2>
      <a:srgbClr val="4A8882"/>
    </a:accent2>
    <a:accent3>
      <a:srgbClr val="FFFFFF"/>
    </a:accent3>
    <a:accent4>
      <a:srgbClr val="404040"/>
    </a:accent4>
    <a:accent5>
      <a:srgbClr val="E2DCD4"/>
    </a:accent5>
    <a:accent6>
      <a:srgbClr val="427B75"/>
    </a:accent6>
    <a:hlink>
      <a:srgbClr val="B1A190"/>
    </a:hlink>
    <a:folHlink>
      <a:srgbClr val="DDDDDD"/>
    </a:folHlink>
  </a:clrScheme>
</a:themeOverride>
</file>

<file path=ppt/theme/themeOverride8.xml><?xml version="1.0" encoding="utf-8"?>
<a:themeOverride xmlns:a="http://schemas.openxmlformats.org/drawingml/2006/main">
  <a:clrScheme name="template 12">
    <a:dk1>
      <a:srgbClr val="4D4D4D"/>
    </a:dk1>
    <a:lt1>
      <a:srgbClr val="FFFFFF"/>
    </a:lt1>
    <a:dk2>
      <a:srgbClr val="000000"/>
    </a:dk2>
    <a:lt2>
      <a:srgbClr val="7C7060"/>
    </a:lt2>
    <a:accent1>
      <a:srgbClr val="CBBFAF"/>
    </a:accent1>
    <a:accent2>
      <a:srgbClr val="4A8882"/>
    </a:accent2>
    <a:accent3>
      <a:srgbClr val="FFFFFF"/>
    </a:accent3>
    <a:accent4>
      <a:srgbClr val="404040"/>
    </a:accent4>
    <a:accent5>
      <a:srgbClr val="E2DCD4"/>
    </a:accent5>
    <a:accent6>
      <a:srgbClr val="427B75"/>
    </a:accent6>
    <a:hlink>
      <a:srgbClr val="B1A190"/>
    </a:hlink>
    <a:folHlink>
      <a:srgbClr val="DDDDDD"/>
    </a:folHlink>
  </a:clrScheme>
</a:themeOverride>
</file>

<file path=ppt/theme/themeOverride9.xml><?xml version="1.0" encoding="utf-8"?>
<a:themeOverride xmlns:a="http://schemas.openxmlformats.org/drawingml/2006/main">
  <a:clrScheme name="template 12">
    <a:dk1>
      <a:srgbClr val="4D4D4D"/>
    </a:dk1>
    <a:lt1>
      <a:srgbClr val="FFFFFF"/>
    </a:lt1>
    <a:dk2>
      <a:srgbClr val="000000"/>
    </a:dk2>
    <a:lt2>
      <a:srgbClr val="7C7060"/>
    </a:lt2>
    <a:accent1>
      <a:srgbClr val="CBBFAF"/>
    </a:accent1>
    <a:accent2>
      <a:srgbClr val="4A8882"/>
    </a:accent2>
    <a:accent3>
      <a:srgbClr val="FFFFFF"/>
    </a:accent3>
    <a:accent4>
      <a:srgbClr val="404040"/>
    </a:accent4>
    <a:accent5>
      <a:srgbClr val="E2DCD4"/>
    </a:accent5>
    <a:accent6>
      <a:srgbClr val="427B75"/>
    </a:accent6>
    <a:hlink>
      <a:srgbClr val="B1A190"/>
    </a:hlink>
    <a:folHlink>
      <a:srgbClr val="DDDDDD"/>
    </a:folHlink>
  </a:clrScheme>
</a:themeOverride>
</file>

<file path=docProps/app.xml><?xml version="1.0" encoding="utf-8"?>
<Properties xmlns="http://schemas.openxmlformats.org/officeDocument/2006/extended-properties" xmlns:vt="http://schemas.openxmlformats.org/officeDocument/2006/docPropsVTypes">
  <Template/>
  <TotalTime>49</TotalTime>
  <Words>1647</Words>
  <Application>Microsoft Office PowerPoint</Application>
  <PresentationFormat>Custom</PresentationFormat>
  <Paragraphs>250</Paragraphs>
  <Slides>49</Slides>
  <Notes>29</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Calibri Light</vt:lpstr>
      <vt:lpstr>Arial Rounded MT Bold</vt:lpstr>
      <vt:lpstr>Arial</vt:lpstr>
      <vt:lpstr>Calibri</vt:lpstr>
      <vt:lpstr>Tahoma</vt:lpstr>
      <vt:lpstr>Rockwell</vt:lpstr>
      <vt:lpstr>template</vt:lpstr>
      <vt:lpstr>1_template</vt:lpstr>
      <vt:lpstr>Office Theme</vt:lpstr>
      <vt:lpstr>SURGICAL LIGHTS</vt:lpstr>
      <vt:lpstr>History</vt:lpstr>
      <vt:lpstr>History</vt:lpstr>
      <vt:lpstr>History</vt:lpstr>
      <vt:lpstr>History</vt:lpstr>
      <vt:lpstr>History</vt:lpstr>
      <vt:lpstr>PowerPoint Presentation</vt:lpstr>
      <vt:lpstr>NEED FOR SURGICAL LIGHTS</vt:lpstr>
      <vt:lpstr>NEED FOR SURGICAL LIGHTS</vt:lpstr>
      <vt:lpstr>NEED FOR SURGICAL LIGHTS</vt:lpstr>
      <vt:lpstr>NEED FOR SURGICAL LIGHTS</vt:lpstr>
      <vt:lpstr>NEED FOR SURGICAL LIGHTS</vt:lpstr>
      <vt:lpstr>NEED FOR SURGICAL LIGHTS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LED and not Halogen OT Lights?</vt:lpstr>
      <vt:lpstr>PowerPoint Presentation</vt:lpstr>
      <vt:lpstr>LED VS HALOGEN</vt:lpstr>
      <vt:lpstr>PowerPoint Presentation</vt:lpstr>
      <vt:lpstr>Various Parameters Of OT Lights</vt:lpstr>
      <vt:lpstr>PowerPoint Presentation</vt:lpstr>
      <vt:lpstr>PowerPoint Presentation</vt:lpstr>
      <vt:lpstr>PowerPoint Presentation</vt:lpstr>
      <vt:lpstr>How Different CRI value changes the Perception of the object</vt:lpstr>
      <vt:lpstr>PowerPoint Presentation</vt:lpstr>
      <vt:lpstr>Imaging In OT Lights</vt:lpstr>
      <vt:lpstr>PowerPoint Presentation</vt:lpstr>
      <vt:lpstr>Optical And Digital Zoom</vt:lpstr>
      <vt:lpstr>Optical And Digital Zoom</vt:lpstr>
      <vt:lpstr>White Balance</vt:lpstr>
      <vt:lpstr>Shutter Speed and Exposure</vt:lpstr>
      <vt:lpstr>Fast And Slow Shutter Speed</vt:lpstr>
      <vt:lpstr>Exposure Compensation </vt:lpstr>
      <vt:lpstr>Backlight Compensation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SURGICAL LIGHTS</dc:title>
  <dc:creator>Ayush Agarwal</dc:creator>
  <cp:lastModifiedBy>Ayush Agarwal</cp:lastModifiedBy>
  <cp:revision>9</cp:revision>
  <dcterms:modified xsi:type="dcterms:W3CDTF">2020-06-02T00:33:02Z</dcterms:modified>
</cp:coreProperties>
</file>